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6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рисунка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smtClean="0"/>
              <a:t>ЗОЖ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Емельяновой Ксении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5486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2788" y="1448489"/>
            <a:ext cx="7716838" cy="4952311"/>
          </a:xfrm>
        </p:spPr>
        <p:txBody>
          <a:bodyPr>
            <a:normAutofit fontScale="40000" lnSpcReduction="20000"/>
          </a:bodyPr>
          <a:lstStyle/>
          <a:p>
            <a:r>
              <a:rPr lang="ru-RU" sz="8400" dirty="0" smtClean="0">
                <a:latin typeface="Charcoal CY"/>
              </a:rPr>
              <a:t>Здоровый образ жизни</a:t>
            </a:r>
            <a:endParaRPr lang="en-US" sz="8400" dirty="0" smtClean="0">
              <a:latin typeface="Charcoal CY"/>
            </a:endParaRPr>
          </a:p>
          <a:p>
            <a:endParaRPr lang="en-US" sz="4000" dirty="0">
              <a:latin typeface="Charcoal CY"/>
            </a:endParaRPr>
          </a:p>
          <a:p>
            <a:endParaRPr lang="ru-RU" sz="4000" dirty="0" smtClean="0">
              <a:latin typeface="Charcoal CY"/>
            </a:endParaRPr>
          </a:p>
          <a:p>
            <a:r>
              <a:rPr lang="ru-RU" sz="6700" dirty="0">
                <a:effectLst/>
                <a:latin typeface="Charcoal CY"/>
              </a:rPr>
              <a:t>это развития жизнедеятельности человека. Достижения человеком долголетия и полноценного выполнения социальных функций, и активного участия в общественной, трудовой, семейно-бытовой формах жизнедеятельности.</a:t>
            </a:r>
          </a:p>
          <a:p>
            <a:r>
              <a:rPr lang="en-US" sz="4000" dirty="0">
                <a:effectLst/>
              </a:rPr>
              <a:t> </a:t>
            </a:r>
            <a:endParaRPr lang="ru-RU" sz="4000" dirty="0">
              <a:effectLst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852013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4198" y="1686597"/>
            <a:ext cx="7806432" cy="5020105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/>
                <a:latin typeface="Charcoal CY"/>
              </a:rPr>
              <a:t>Основы здорового образа жизни</a:t>
            </a:r>
            <a:r>
              <a:rPr lang="ru-RU" sz="4000" dirty="0">
                <a:effectLst/>
                <a:latin typeface="Charcoal CY"/>
              </a:rPr>
              <a:t> - это рациональное и правильное питание, физические нагрузки, минимум 8 часов сна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522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harcoal CY"/>
              </a:rPr>
              <a:t>питание</a:t>
            </a:r>
            <a:endParaRPr lang="ru-RU" dirty="0">
              <a:latin typeface="Charcoal C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373" y="2819400"/>
            <a:ext cx="8988975" cy="4038600"/>
          </a:xfrm>
        </p:spPr>
        <p:txBody>
          <a:bodyPr>
            <a:normAutofit/>
          </a:bodyPr>
          <a:lstStyle/>
          <a:p>
            <a:r>
              <a:rPr lang="ru-RU" sz="2800" dirty="0">
                <a:effectLst/>
                <a:latin typeface="Charcoal CY"/>
              </a:rPr>
              <a:t>При правильном питании </a:t>
            </a:r>
            <a:r>
              <a:rPr lang="ru-RU" sz="2800" b="1" dirty="0">
                <a:effectLst/>
                <a:latin typeface="Charcoal CY"/>
              </a:rPr>
              <a:t>кушать нужно в определенное </a:t>
            </a:r>
            <a:r>
              <a:rPr lang="ru-RU" sz="2800" b="1" dirty="0" smtClean="0">
                <a:effectLst/>
                <a:latin typeface="Charcoal CY"/>
              </a:rPr>
              <a:t>время</a:t>
            </a:r>
            <a:r>
              <a:rPr lang="ru-RU" sz="2800" dirty="0">
                <a:effectLst/>
                <a:latin typeface="Charcoal CY"/>
              </a:rPr>
              <a:t>. За счет этого пища имеет возможность распределить нужное количество калорий в течение суток</a:t>
            </a:r>
            <a:r>
              <a:rPr lang="ru-RU" sz="2800" dirty="0" smtClean="0">
                <a:effectLst/>
                <a:latin typeface="Charcoal CY"/>
              </a:rPr>
              <a:t>.</a:t>
            </a:r>
            <a:endParaRPr lang="en-US" sz="2800" dirty="0" smtClean="0">
              <a:effectLst/>
              <a:latin typeface="Charcoal CY"/>
            </a:endParaRPr>
          </a:p>
          <a:p>
            <a:r>
              <a:rPr lang="ru-RU" sz="2800" dirty="0">
                <a:effectLst/>
                <a:latin typeface="Charcoal CY"/>
              </a:rPr>
              <a:t> Физически здоровому человеку специалисты рекомендуют совершать </a:t>
            </a:r>
            <a:r>
              <a:rPr lang="ru-RU" sz="2800" b="1" dirty="0">
                <a:effectLst/>
                <a:latin typeface="Charcoal CY"/>
              </a:rPr>
              <a:t>прием пищи три или четыре раза за день</a:t>
            </a:r>
            <a:r>
              <a:rPr lang="ru-RU" sz="2800" dirty="0">
                <a:effectLst/>
                <a:latin typeface="Charcoal CY"/>
              </a:rPr>
              <a:t>.</a:t>
            </a:r>
          </a:p>
          <a:p>
            <a:endParaRPr lang="ru-RU" dirty="0">
              <a:effectLst/>
            </a:endParaRPr>
          </a:p>
          <a:p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258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harcoal CY"/>
              </a:rPr>
              <a:t>Физические нагрузки</a:t>
            </a:r>
            <a:endParaRPr lang="ru-RU" dirty="0">
              <a:latin typeface="Charcoal C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216" y="2819400"/>
            <a:ext cx="5437040" cy="4038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effectLst/>
                <a:latin typeface="Charcoal CY"/>
              </a:rPr>
              <a:t>главный и решающий фактор сохранения и укрепления здоровья, ничем не заменимое универсальное средство профилактики недугов и замедления процессов старения организма. </a:t>
            </a:r>
            <a:endParaRPr lang="en-US" dirty="0" smtClean="0">
              <a:effectLst/>
              <a:latin typeface="Charcoal CY"/>
            </a:endParaRPr>
          </a:p>
          <a:p>
            <a:r>
              <a:rPr lang="ru-RU" dirty="0" smtClean="0">
                <a:effectLst/>
                <a:latin typeface="Charcoal CY"/>
              </a:rPr>
              <a:t>Двигательный </a:t>
            </a:r>
            <a:r>
              <a:rPr lang="ru-RU" dirty="0">
                <a:effectLst/>
                <a:latin typeface="Charcoal CY"/>
              </a:rPr>
              <a:t>режим человека не одинаков в разном возрасте. Однако общее состоит в том, что физическая активности абсолютно необходима ребёнку, взрослому, пожилому человеку. </a:t>
            </a:r>
            <a:endParaRPr lang="ru-RU" dirty="0"/>
          </a:p>
        </p:txBody>
      </p:sp>
      <p:pic>
        <p:nvPicPr>
          <p:cNvPr id="4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276" y="3262274"/>
            <a:ext cx="3826724" cy="2911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301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72318" y="1371600"/>
            <a:ext cx="7716837" cy="1447800"/>
          </a:xfrm>
        </p:spPr>
        <p:txBody>
          <a:bodyPr/>
          <a:lstStyle/>
          <a:p>
            <a:r>
              <a:rPr lang="ru-RU" dirty="0" smtClean="0">
                <a:latin typeface="Charcoal CY"/>
              </a:rPr>
              <a:t>Здоровый сон</a:t>
            </a:r>
            <a:endParaRPr lang="ru-RU" dirty="0">
              <a:latin typeface="Charcoal C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570" y="2819400"/>
            <a:ext cx="5020332" cy="4038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effectLst/>
                <a:latin typeface="Charcoal CY"/>
              </a:rPr>
              <a:t>ФУНКЦИИ СНА:</a:t>
            </a:r>
            <a:endParaRPr lang="ru-RU" sz="2900" dirty="0">
              <a:effectLst/>
              <a:latin typeface="Charcoal CY"/>
            </a:endParaRPr>
          </a:p>
          <a:p>
            <a:pPr lvl="0"/>
            <a:r>
              <a:rPr lang="ru-RU" sz="2900" dirty="0">
                <a:effectLst/>
                <a:latin typeface="Charcoal CY"/>
              </a:rPr>
              <a:t>Отдых организма.</a:t>
            </a:r>
          </a:p>
          <a:p>
            <a:pPr lvl="0"/>
            <a:r>
              <a:rPr lang="ru-RU" sz="2900" dirty="0">
                <a:effectLst/>
                <a:latin typeface="Charcoal CY"/>
              </a:rPr>
              <a:t>Защита и восстановление органов и систем организма для нормальной жизнедеятельности.</a:t>
            </a:r>
          </a:p>
          <a:p>
            <a:pPr lvl="0"/>
            <a:r>
              <a:rPr lang="ru-RU" sz="2900" dirty="0">
                <a:effectLst/>
                <a:latin typeface="Charcoal CY"/>
              </a:rPr>
              <a:t>Переработка, закрепление и хранение информации.</a:t>
            </a:r>
          </a:p>
          <a:p>
            <a:pPr lvl="0"/>
            <a:r>
              <a:rPr lang="ru-RU" sz="2900" dirty="0">
                <a:effectLst/>
                <a:latin typeface="Charcoal CY"/>
              </a:rPr>
              <a:t>Адаптация к изменению освещенности (день-ночь).</a:t>
            </a:r>
          </a:p>
          <a:p>
            <a:pPr lvl="0"/>
            <a:r>
              <a:rPr lang="ru-RU" sz="2900" dirty="0">
                <a:effectLst/>
                <a:latin typeface="Charcoal CY"/>
              </a:rPr>
              <a:t>Поддержание нормального психоэмоционального состояния человека.</a:t>
            </a:r>
          </a:p>
          <a:p>
            <a:pPr lvl="0"/>
            <a:r>
              <a:rPr lang="ru-RU" sz="2900" dirty="0">
                <a:effectLst/>
                <a:latin typeface="Charcoal CY"/>
              </a:rPr>
              <a:t>Восстановление иммунитета организма.</a:t>
            </a:r>
          </a:p>
          <a:p>
            <a:endParaRPr lang="ru-RU" dirty="0"/>
          </a:p>
        </p:txBody>
      </p:sp>
      <p:pic>
        <p:nvPicPr>
          <p:cNvPr id="4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528" y="2819400"/>
            <a:ext cx="3895471" cy="2492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12617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ru-RU" dirty="0" smtClean="0">
                <a:latin typeface="Charcoal CY"/>
              </a:rPr>
              <a:t>интересный факт</a:t>
            </a:r>
            <a:r>
              <a:rPr lang="en-US" dirty="0" smtClean="0">
                <a:latin typeface="Charcoal CY"/>
              </a:rPr>
              <a:t/>
            </a:r>
            <a:br>
              <a:rPr lang="en-US" dirty="0" smtClean="0">
                <a:latin typeface="Charcoal CY"/>
              </a:rPr>
            </a:br>
            <a:endParaRPr lang="ru-RU" dirty="0">
              <a:latin typeface="Charcoal CY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effectLst/>
                <a:latin typeface="Charcoal CY"/>
              </a:rPr>
              <a:t>Хорошо известен случай американского подростка </a:t>
            </a:r>
            <a:r>
              <a:rPr lang="ru-RU" dirty="0" err="1">
                <a:effectLst/>
                <a:latin typeface="Charcoal CY"/>
              </a:rPr>
              <a:t>Рэнди</a:t>
            </a:r>
            <a:r>
              <a:rPr lang="ru-RU" dirty="0">
                <a:effectLst/>
                <a:latin typeface="Charcoal CY"/>
              </a:rPr>
              <a:t> </a:t>
            </a:r>
            <a:r>
              <a:rPr lang="ru-RU" dirty="0" err="1">
                <a:effectLst/>
                <a:latin typeface="Charcoal CY"/>
              </a:rPr>
              <a:t>Гарднера</a:t>
            </a:r>
            <a:r>
              <a:rPr lang="ru-RU" dirty="0">
                <a:effectLst/>
                <a:latin typeface="Charcoal CY"/>
              </a:rPr>
              <a:t>, который попал в книгу рекордов Гиннесса - он не спал 264 часа! К концу эксперимента школьник практически не мог разговаривать и мыслить, страдал от мании преследования и галлюцинаций. Его поступок был расценен как опасный для жизни и здоровья, после чего подобные рекорды перестали регистрировать.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212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516" y="190500"/>
            <a:ext cx="8540784" cy="636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6247560"/>
      </p:ext>
    </p:extLst>
  </p:cSld>
  <p:clrMapOvr>
    <a:masterClrMapping/>
  </p:clrMapOvr>
</p:sld>
</file>

<file path=ppt/theme/theme1.xml><?xml version="1.0" encoding="utf-8"?>
<a:theme xmlns:a="http://schemas.openxmlformats.org/drawingml/2006/main" name="Небо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Небо.thmx</Template>
  <TotalTime>554</TotalTime>
  <Words>191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Небо</vt:lpstr>
      <vt:lpstr>ЗОЖ</vt:lpstr>
      <vt:lpstr>Слайд 2</vt:lpstr>
      <vt:lpstr>Слайд 3</vt:lpstr>
      <vt:lpstr>питание</vt:lpstr>
      <vt:lpstr>Физические нагрузки</vt:lpstr>
      <vt:lpstr>Здоровый сон</vt:lpstr>
      <vt:lpstr>  интересный факт 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ЗОЖ</dc:title>
  <dc:creator>Mac</dc:creator>
  <cp:lastModifiedBy>u329</cp:lastModifiedBy>
  <cp:revision>8</cp:revision>
  <dcterms:created xsi:type="dcterms:W3CDTF">2014-05-23T16:35:02Z</dcterms:created>
  <dcterms:modified xsi:type="dcterms:W3CDTF">2014-10-14T10:04:56Z</dcterms:modified>
</cp:coreProperties>
</file>