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3" r:id="rId7"/>
    <p:sldId id="262" r:id="rId8"/>
    <p:sldId id="273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5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9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8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0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8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8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83EE-3FF6-40AA-A65B-9796A449BFF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802A-4E53-4148-9416-22A3D9A46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756" y="130629"/>
            <a:ext cx="11412187" cy="6727371"/>
          </a:xfrm>
        </p:spPr>
        <p:txBody>
          <a:bodyPr>
            <a:noAutofit/>
          </a:bodyPr>
          <a:lstStyle/>
          <a:p>
            <a:pPr indent="449580">
              <a:lnSpc>
                <a:spcPct val="106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гимназисты и их молодые, энергичные родители!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вашу семью принять участие в областном проекте «Родники».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имеет не только образовательное, но и стратегическое государственное значение. Смысл его в том, что участники проекта осуществляют поиск и благоустройство неизвестных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 (или заброшенных)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природных питьевых источников на территории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Свердловской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 В случае непредвиденной экологической ситуации эти сведения будут бесценны для населения!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имеем успешный опыт участия в данном проекте и предлагаем вам с ним ознакомиться.</a:t>
            </a:r>
          </a:p>
          <a:p>
            <a:pPr indent="449580" algn="just">
              <a:lnSpc>
                <a:spcPct val="106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Жиряковых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«Семейные проекты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indent="449580" algn="just">
              <a:lnSpc>
                <a:spcPct val="106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 родника Северский.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БЫЛО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2525" y="1478521"/>
            <a:ext cx="10723418" cy="117565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ЭКОЛОГИЧЕСКИЙ ПРОЕКТ  </a:t>
            </a:r>
            <a:br>
              <a:rPr lang="ru-RU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СВЕРДЛОВСКОЙ ОБЛАСТИ  </a:t>
            </a:r>
            <a:br>
              <a:rPr lang="ru-RU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ПРОГРАММА</a:t>
            </a:r>
            <a:r>
              <a:rPr lang="ru-RU" sz="18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«РОДНИКИ»</a:t>
            </a:r>
            <a:endParaRPr lang="ru-RU" sz="1800" b="1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Объект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64" y="3811980"/>
            <a:ext cx="3476683" cy="2607512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1054" y="3549361"/>
            <a:ext cx="3388425" cy="2541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880" y="5284519"/>
            <a:ext cx="1313942" cy="1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426" y="4304806"/>
            <a:ext cx="11697195" cy="2458192"/>
          </a:xfrm>
        </p:spPr>
        <p:txBody>
          <a:bodyPr>
            <a:normAutofit/>
          </a:bodyPr>
          <a:lstStyle/>
          <a:p>
            <a:r>
              <a:rPr lang="ru-RU" sz="2800" b="1" dirty="0"/>
              <a:t>Родник   </a:t>
            </a:r>
            <a:r>
              <a:rPr lang="ru-RU" sz="2800" b="1" dirty="0" err="1"/>
              <a:t>Бузинский</a:t>
            </a:r>
            <a:r>
              <a:rPr lang="ru-RU" sz="2800" b="1" dirty="0"/>
              <a:t> благоустроила семья </a:t>
            </a:r>
            <a:r>
              <a:rPr lang="ru-RU" sz="2800" b="1" dirty="0" err="1"/>
              <a:t>Вялухиных</a:t>
            </a:r>
            <a:r>
              <a:rPr lang="ru-RU" sz="2800" b="1" dirty="0"/>
              <a:t> </a:t>
            </a:r>
            <a:endParaRPr lang="ru-RU" sz="2800" b="1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756"/>
            <a:ext cx="11412187" cy="38001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программе по благоустройству природных питьевых источников Свердловской области приняли участие семь семей учащихся 104-й гимназии.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Реввовна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Елена Викторовна.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конкурса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реализацию проекта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104-й гимназии заняла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«Результаты по благоустройству территории родников»,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«Творческие работы»,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«Общий зачет».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104 гимназии награждена также благодарственным письмом Министерства общего и профессионального образования Свердловской области ГАУДО СО «Дворец молодежи» за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областном конкурсе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«Родники».</a:t>
            </a:r>
            <a:endParaRPr lang="ru-RU" sz="2800" dirty="0"/>
          </a:p>
        </p:txBody>
      </p:sp>
      <p:pic>
        <p:nvPicPr>
          <p:cNvPr id="4" name="Рисунок 3" descr="C:\Users\NVyaluhina\Documents\Колодец\новая папка 34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855662"/>
            <a:ext cx="3396344" cy="233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44" y="4179470"/>
            <a:ext cx="2499104" cy="1842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066" y="3855661"/>
            <a:ext cx="3668451" cy="2165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92" y="5042419"/>
            <a:ext cx="775107" cy="414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293" y="5134904"/>
            <a:ext cx="802014" cy="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3070" y="464645"/>
            <a:ext cx="5770984" cy="16254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Ганичев ключ благоустроила семья Перепелкины</a:t>
            </a:r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6913" y="2974921"/>
            <a:ext cx="128253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Было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152719" y="5677450"/>
            <a:ext cx="1820512" cy="639762"/>
          </a:xfrm>
        </p:spPr>
        <p:txBody>
          <a:bodyPr/>
          <a:lstStyle/>
          <a:p>
            <a:pPr algn="ctr"/>
            <a:r>
              <a:rPr lang="ru-RU" sz="3200" dirty="0"/>
              <a:t>Стало</a:t>
            </a:r>
            <a:endParaRPr lang="ru-RU" dirty="0"/>
          </a:p>
        </p:txBody>
      </p:sp>
      <p:pic>
        <p:nvPicPr>
          <p:cNvPr id="9" name="Picture 2" descr="F:\Родник Настя\IMG_5910-27-08-17-10-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448" y="2419034"/>
            <a:ext cx="3070748" cy="4094330"/>
          </a:xfrm>
          <a:prstGeom prst="rect">
            <a:avLst/>
          </a:prstGeom>
          <a:noFill/>
        </p:spPr>
      </p:pic>
      <p:pic>
        <p:nvPicPr>
          <p:cNvPr id="10" name="Picture 3" descr="F:\Родник Настя\IMG_5929-27-08-17-11-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967" y="2380498"/>
            <a:ext cx="3043562" cy="4058083"/>
          </a:xfrm>
          <a:prstGeom prst="rect">
            <a:avLst/>
          </a:prstGeom>
          <a:noFill/>
        </p:spPr>
      </p:pic>
      <p:pic>
        <p:nvPicPr>
          <p:cNvPr id="11" name="Picture 2" descr="F:\Родник Настя\IMG_5901-27-08-17-10-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6374" y="310624"/>
            <a:ext cx="2064638" cy="2664297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4804756" y="4753431"/>
            <a:ext cx="947651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274639"/>
            <a:ext cx="5770984" cy="16254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Ильинский родник благоустроила семья Волковы</a:t>
            </a:r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6913" y="2974921"/>
            <a:ext cx="128253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Было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152719" y="5677450"/>
            <a:ext cx="1820512" cy="639762"/>
          </a:xfrm>
        </p:spPr>
        <p:txBody>
          <a:bodyPr/>
          <a:lstStyle/>
          <a:p>
            <a:pPr algn="ctr"/>
            <a:r>
              <a:rPr lang="ru-RU" sz="3200" dirty="0"/>
              <a:t>Стало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804756" y="4753431"/>
            <a:ext cx="947651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72" y="2296725"/>
            <a:ext cx="2535419" cy="4020487"/>
          </a:xfrm>
          <a:prstGeom prst="rect">
            <a:avLst/>
          </a:prstGeom>
        </p:spPr>
      </p:pic>
      <p:pic>
        <p:nvPicPr>
          <p:cNvPr id="14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9" y="2296725"/>
            <a:ext cx="3020084" cy="4020487"/>
          </a:xfrm>
        </p:spPr>
      </p:pic>
      <p:pic>
        <p:nvPicPr>
          <p:cNvPr id="1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10" y="454431"/>
            <a:ext cx="207258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878" y="735440"/>
            <a:ext cx="5770984" cy="16254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Родник в селе Логиново благоустроила семья Еременко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61561" y="2604416"/>
            <a:ext cx="128253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Было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888989" y="5549901"/>
            <a:ext cx="1820512" cy="639762"/>
          </a:xfrm>
        </p:spPr>
        <p:txBody>
          <a:bodyPr/>
          <a:lstStyle/>
          <a:p>
            <a:pPr algn="ctr"/>
            <a:r>
              <a:rPr lang="ru-RU" sz="3200" dirty="0"/>
              <a:t>Стало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804756" y="4753431"/>
            <a:ext cx="947651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62" y="308569"/>
            <a:ext cx="3594516" cy="2695887"/>
          </a:xfrm>
          <a:prstGeom prst="rect">
            <a:avLst/>
          </a:prstGeom>
        </p:spPr>
      </p:pic>
      <p:pic>
        <p:nvPicPr>
          <p:cNvPr id="17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64" y="3244177"/>
            <a:ext cx="4050493" cy="3037869"/>
          </a:xfrm>
        </p:spPr>
      </p:pic>
      <p:pic>
        <p:nvPicPr>
          <p:cNvPr id="18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2" y="3244179"/>
            <a:ext cx="3927312" cy="2945484"/>
          </a:xfrm>
        </p:spPr>
      </p:pic>
    </p:spTree>
    <p:extLst>
      <p:ext uri="{BB962C8B-B14F-4D97-AF65-F5344CB8AC3E}">
        <p14:creationId xmlns:p14="http://schemas.microsoft.com/office/powerpoint/2010/main" val="16027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</a:t>
            </a:r>
            <a:r>
              <a:rPr lang="ru-RU" b="1" dirty="0" err="1" smtClean="0"/>
              <a:t>Балашовых</a:t>
            </a:r>
            <a:r>
              <a:rPr lang="ru-RU" b="1" dirty="0" smtClean="0"/>
              <a:t> позаботилась о роднике Разин Ключ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C:\Users\Виктор\Desktop\Учеба Димы 2 кл\Фото Дима  у родника\IMG_2473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2348" y="1270660"/>
            <a:ext cx="3626078" cy="5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C:\Users\Виктор\Desktop\Учеба Димы 2 кл\Фото Дима  у родника\IMG_246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175" y="2101932"/>
            <a:ext cx="3615213" cy="438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16" y="875569"/>
            <a:ext cx="6047900" cy="1325563"/>
          </a:xfrm>
        </p:spPr>
        <p:txBody>
          <a:bodyPr/>
          <a:lstStyle/>
          <a:p>
            <a:r>
              <a:rPr lang="ru-RU" b="1" dirty="0" smtClean="0"/>
              <a:t>Результат работы семьи </a:t>
            </a:r>
            <a:r>
              <a:rPr lang="ru-RU" b="1" dirty="0" err="1" smtClean="0"/>
              <a:t>Жильцовых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32" y="169594"/>
            <a:ext cx="4201867" cy="34290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7" y="2790701"/>
            <a:ext cx="4158849" cy="382827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26" y="2790701"/>
            <a:ext cx="3828278" cy="38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141" y="130629"/>
            <a:ext cx="10723418" cy="117565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ЭКОЛОГИЧЕСКИЙ ПРОЕКТ  </a:t>
            </a:r>
            <a:br>
              <a:rPr lang="ru-RU" sz="2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СВЕРДЛОВСКОЙ ОБЛАСТИ  </a:t>
            </a:r>
            <a:br>
              <a:rPr lang="ru-RU" sz="2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ПРОГРАММА</a:t>
            </a:r>
            <a:r>
              <a:rPr lang="ru-RU" sz="28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«РОДНИКИ»</a:t>
            </a:r>
            <a:endParaRPr lang="ru-RU" sz="2800" b="1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52" y="1436914"/>
            <a:ext cx="11412187" cy="5421086"/>
          </a:xfrm>
        </p:spPr>
        <p:txBody>
          <a:bodyPr>
            <a:noAutofit/>
          </a:bodyPr>
          <a:lstStyle/>
          <a:p>
            <a:pPr lvl="0"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проекте необходимо представить: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родника до, в процессе и после благоустройства. На некоторых фотографиях должны присутствовать члены семьи.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благоустройства родника: уборка мусора, строительство желоба для воды, крыши, ограждения, лавочки, колодца и т.д.; снабжение сосудом для забора воды; создание клумбы (бархатцы, незабудки хорошо приживаются); устройство скворечника, чтобы птицы считали это место своим домом и не пугались людей, приходящих за водой.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Обязательно: табличка «КИПЯТИТЕ ВОДУ».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Точное место расположения родника. Желательно приложить фрагмент топографической карты с его указанием.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документальный рассказ или притча, легенда об этом роднике, если есть.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Художественный текст об этом роднике (эссе, сказка, стихотворение, желательно собственного сочинения)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Приветствуется связь поколений, то есть шефство над пожилыми людьми, ветеранами Великой Отечественной Войны: обеспечение ваших пожилых подопечных родниковой водой.  Нужно предоставить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фоторассказ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(фото с комментариями) об этом.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сдавать в сентябре 2019 г.  Рябовой Елене Викторовне (кабинет 220) на отдельном электронном носителе.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не переформатировать.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4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209</TotalTime>
  <Words>431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Times New Roman</vt:lpstr>
      <vt:lpstr>Тема Office</vt:lpstr>
      <vt:lpstr>ЭКОЛОГИЧЕСКИЙ ПРОЕКТ   СВЕРДЛОВСКОЙ ОБЛАСТИ   ПРОГРАММА«РОДНИКИ»</vt:lpstr>
      <vt:lpstr>Родник   Бузинский благоустроила семья Вялухиных </vt:lpstr>
      <vt:lpstr>Ганичев ключ благоустроила семья Перепелкиных</vt:lpstr>
      <vt:lpstr>Ильинский родник благоустроила семья Волковых</vt:lpstr>
      <vt:lpstr>Родник в селе Логиново благоустроила семья Еременко</vt:lpstr>
      <vt:lpstr>Семья Балашовых позаботилась о роднике Разин Ключ</vt:lpstr>
      <vt:lpstr>Результат работы семьи Жильцовых</vt:lpstr>
      <vt:lpstr>ЭКОЛОГИЧЕСКИЙ ПРОЕКТ   СВЕРДЛОВСКОЙ ОБЛАСТИ   ПРОГРАММА«РОДНИКИ»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Викторовна Рябова</dc:creator>
  <cp:lastModifiedBy>Елена Викторовна Рябова</cp:lastModifiedBy>
  <cp:revision>25</cp:revision>
  <cp:lastPrinted>2017-10-10T16:07:57Z</cp:lastPrinted>
  <dcterms:created xsi:type="dcterms:W3CDTF">2017-10-10T15:17:41Z</dcterms:created>
  <dcterms:modified xsi:type="dcterms:W3CDTF">2019-06-18T08:45:19Z</dcterms:modified>
</cp:coreProperties>
</file>