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104\&#1087;&#1077;&#1089;&#1085;&#1103;%20104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motto.net.ua/pic/201209/800x600/motto.net.ua-335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518"/>
            <a:ext cx="9144000" cy="691751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728" y="214290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Отряд Юных Инспекторов Движения «Светлячки»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7а класса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выступили на районном конкурсе агитбригад «Засветись!» 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86190"/>
            <a:ext cx="4000528" cy="285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50107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85728"/>
            <a:ext cx="91207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4500570"/>
            <a:ext cx="4572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Наибольшее количество происшествий с участием пешеходов происходит в темное время суток!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Световозвращатель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– это специальное устройство для пешеходов, которое ярко светится в темное время суток в свете фар автомобилей!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otto.net.ua/pic/201209/800x600/motto.net.ua-335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518"/>
            <a:ext cx="9144000" cy="691751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6505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14752"/>
            <a:ext cx="419525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571480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Световозвращатели способствуют предотвращению дорожно-транспортных происшествий с участием пешеходов!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Световозвращатели способствуют предотвращению дорожно-транспортных происшествий с участием пешеходов!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929198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Comic Sans MS" pitchFamily="66" charset="0"/>
              </a:rPr>
              <a:t>Световозвращатели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 способствуют предотвращению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дорожно-транспортных происшествий с участием пешеходов!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Световозвращатели способствуют предотвращению дорожно-транспортных происшествий с участием пешеходов!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motto.net.ua/pic/201209/800x600/motto.net.ua-335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518"/>
            <a:ext cx="9144000" cy="691751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7877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535782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Командир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ЮИД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Антон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Максимов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Егор Макаров,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Ксения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Юдина,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Лебедева,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Головщикова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Крохина,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Саша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Матанцева,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Эдик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Ханов,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Эрик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Бауэр,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Никита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Козачок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Губайдулин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Каргаева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Александра Валерьевна,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Колезнева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Анна Сергеевна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otto.net.ua/pic/201209/800x600/motto.net.ua-335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518"/>
            <a:ext cx="9144000" cy="6917518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328897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14678" y="500042"/>
            <a:ext cx="5429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Пора засветиться!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869160"/>
            <a:ext cx="2638705" cy="178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869160"/>
            <a:ext cx="259102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168" y="4869160"/>
            <a:ext cx="2393818" cy="179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otto.net.ua/pic/201209/800x600/motto.net.ua-335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9518"/>
            <a:ext cx="9144000" cy="6917518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49291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286124"/>
            <a:ext cx="3657603" cy="283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28604"/>
            <a:ext cx="3051283" cy="266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357562"/>
            <a:ext cx="42110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2143116"/>
            <a:ext cx="3657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песня 1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3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132</Words>
  <Application>Microsoft Office PowerPoint</Application>
  <PresentationFormat>Экран (4:3)</PresentationFormat>
  <Paragraphs>14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u329</cp:lastModifiedBy>
  <cp:revision>6</cp:revision>
  <dcterms:created xsi:type="dcterms:W3CDTF">2014-04-27T06:11:41Z</dcterms:created>
  <dcterms:modified xsi:type="dcterms:W3CDTF">2014-04-28T10:34:25Z</dcterms:modified>
</cp:coreProperties>
</file>