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G:\104\&#1087;&#1077;&#1089;&#1085;&#1103;%20104.mp3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www.motto.net.ua/pic/201209/800x600/motto.net.ua-335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9518"/>
            <a:ext cx="9144000" cy="691751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428728" y="214290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Отряд Юных Инспекторов Движения «Светлячки»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7а класса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выступили на районном конкурсе агитбригад «Засветись!» </a:t>
            </a:r>
            <a:endParaRPr lang="ru-RU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786190"/>
            <a:ext cx="4000528" cy="285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571612"/>
            <a:ext cx="501075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285728"/>
            <a:ext cx="91207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14282" y="4500570"/>
            <a:ext cx="45720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Наибольшее количество происшествий с участием пешеходов происходит в темное время суток!</a:t>
            </a:r>
          </a:p>
          <a:p>
            <a:pPr algn="ctr"/>
            <a:r>
              <a:rPr lang="ru-RU" dirty="0" err="1" smtClean="0">
                <a:solidFill>
                  <a:schemeClr val="bg1"/>
                </a:solidFill>
                <a:latin typeface="Comic Sans MS" pitchFamily="66" charset="0"/>
              </a:rPr>
              <a:t>Световозвращатель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 – это специальное устройство для пешеходов, которое ярко светится в темное время суток в свете фар автомобилей!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motto.net.ua/pic/201209/800x600/motto.net.ua-335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9518"/>
            <a:ext cx="9144000" cy="6917518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65055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714752"/>
            <a:ext cx="4195251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29454" y="571480"/>
            <a:ext cx="192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Световозвращатели способствуют предотвращению дорожно-транспортных происшествий с участием пешеходов!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Световозвращатели способствуют предотвращению дорожно-транспортных происшествий с участием пешеходов!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20" y="4929198"/>
            <a:ext cx="45720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bg1"/>
                </a:solidFill>
                <a:latin typeface="Comic Sans MS" pitchFamily="66" charset="0"/>
              </a:rPr>
              <a:t>Световозвращатели</a:t>
            </a:r>
            <a:r>
              <a:rPr lang="ru-RU" sz="2000" dirty="0" smtClean="0">
                <a:solidFill>
                  <a:schemeClr val="bg1"/>
                </a:solidFill>
                <a:latin typeface="Comic Sans MS" pitchFamily="66" charset="0"/>
              </a:rPr>
              <a:t> способствуют предотвращению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Comic Sans MS" pitchFamily="66" charset="0"/>
              </a:rPr>
              <a:t>дорожно-транспортных происшествий с участием пешеходов!</a:t>
            </a:r>
            <a:endParaRPr lang="ru-RU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Световозвращатели способствуют предотвращению дорожно-транспортных происшествий с участием пешеходов!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www.motto.net.ua/pic/201209/800x600/motto.net.ua-335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9518"/>
            <a:ext cx="9144000" cy="6917518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8878771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5357826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Командир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ЮИД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Антон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Максимов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Егор Макаров,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Ксения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Юдина,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Лебедева,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Катя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Головщикова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Катя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Крохина,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Саша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Матанцева,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Эдик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Ханов,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Эрик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Бауэр,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Никита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Козачок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Влад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Губайдулин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Руководители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Каргаева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Александра Валерьевна,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Колезнева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Анна Сергеевна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motto.net.ua/pic/201209/800x600/motto.net.ua-335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9518"/>
            <a:ext cx="9144000" cy="6917518"/>
          </a:xfrm>
          <a:prstGeom prst="rect">
            <a:avLst/>
          </a:prstGeom>
          <a:noFill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7166"/>
            <a:ext cx="3288977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214678" y="500042"/>
            <a:ext cx="54292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Пора засветиться!</a:t>
            </a:r>
            <a:endParaRPr lang="ru-RU" sz="6600" b="1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4869160"/>
            <a:ext cx="2638705" cy="1784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869160"/>
            <a:ext cx="2591023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84168" y="4869160"/>
            <a:ext cx="2393818" cy="179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motto.net.ua/pic/201209/800x600/motto.net.ua-335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9518"/>
            <a:ext cx="9144000" cy="6917518"/>
          </a:xfrm>
          <a:prstGeom prst="rect">
            <a:avLst/>
          </a:prstGeom>
          <a:noFill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7166"/>
            <a:ext cx="492919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3286124"/>
            <a:ext cx="3657603" cy="283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72132" y="428604"/>
            <a:ext cx="3051283" cy="2662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3357562"/>
            <a:ext cx="421108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14612" y="2143116"/>
            <a:ext cx="36576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песня 10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8604448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3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132</Words>
  <Application>Microsoft Office PowerPoint</Application>
  <PresentationFormat>Экран (4:3)</PresentationFormat>
  <Paragraphs>14</Paragraphs>
  <Slides>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u329</cp:lastModifiedBy>
  <cp:revision>6</cp:revision>
  <dcterms:created xsi:type="dcterms:W3CDTF">2014-04-27T06:11:41Z</dcterms:created>
  <dcterms:modified xsi:type="dcterms:W3CDTF">2014-04-28T10:34:25Z</dcterms:modified>
</cp:coreProperties>
</file>