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500042"/>
            <a:ext cx="5286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Фестиваль наук  2012</a:t>
            </a:r>
          </a:p>
        </p:txBody>
      </p:sp>
      <p:pic>
        <p:nvPicPr>
          <p:cNvPr id="3" name="Picture 2" descr="D:\Documents and Settings\2C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9"/>
            <a:ext cx="1469819" cy="22145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4" y="1500174"/>
            <a:ext cx="55007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2000" dirty="0" smtClean="0">
                <a:latin typeface="Comic Sans MS" pitchFamily="66" charset="0"/>
              </a:rPr>
              <a:t>В рамках фестиваля учащиеся 7 классов приняли участие в  семинаре «Защита природы - дело каждого из нас». Дети посмотрели документальный фильм «Глазами животных» о достижениях современной биологии и о новых методах исследования природы, а затем самостоятельно подготовили презентации о различных экологических акциях и праздниках в защиту окружающей среды.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1026" name="Picture 2" descr="D:\Мои документы\Мои рисунки\Рисунок1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69137" y="3356992"/>
            <a:ext cx="2074863" cy="3330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2C\Мои документы\Мои рисунки\Фотки\школа\2011-2012\конференция 7 кл\DSCN2030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2214578" cy="2351916"/>
          </a:xfrm>
          <a:prstGeom prst="rect">
            <a:avLst/>
          </a:prstGeom>
          <a:noFill/>
        </p:spPr>
      </p:pic>
      <p:pic>
        <p:nvPicPr>
          <p:cNvPr id="3075" name="Picture 3" descr="D:\Documents and Settings\2C\Мои документы\Мои рисунки\Фотки\школа\2011-2012\конференция 7 кл\DSCN2033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2143140" cy="3761430"/>
          </a:xfrm>
          <a:prstGeom prst="rect">
            <a:avLst/>
          </a:prstGeom>
          <a:noFill/>
        </p:spPr>
      </p:pic>
      <p:pic>
        <p:nvPicPr>
          <p:cNvPr id="3076" name="Picture 4" descr="D:\Documents and Settings\2C\Мои документы\Мои рисунки\Фотки\школа\2011-2012\конференция 7 кл\DSCN2036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286124"/>
            <a:ext cx="2571736" cy="3269495"/>
          </a:xfrm>
          <a:prstGeom prst="rect">
            <a:avLst/>
          </a:prstGeom>
          <a:noFill/>
        </p:spPr>
      </p:pic>
      <p:pic>
        <p:nvPicPr>
          <p:cNvPr id="3077" name="Picture 5" descr="D:\Documents and Settings\2C\Мои документы\Мои рисунки\Фотки\школа\2011-2012\конференция 7 кл\DSCN20371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214290"/>
            <a:ext cx="2643206" cy="2651405"/>
          </a:xfrm>
          <a:prstGeom prst="rect">
            <a:avLst/>
          </a:prstGeom>
          <a:noFill/>
        </p:spPr>
      </p:pic>
      <p:pic>
        <p:nvPicPr>
          <p:cNvPr id="3079" name="Picture 7" descr="D:\Documents and Settings\2C\Мои документы\Мои рисунки\Фотки\школа\2011-2012\конференция 7 кл\DSCN20311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2928934"/>
            <a:ext cx="2643206" cy="3667860"/>
          </a:xfrm>
          <a:prstGeom prst="rect">
            <a:avLst/>
          </a:prstGeom>
          <a:noFill/>
        </p:spPr>
      </p:pic>
      <p:pic>
        <p:nvPicPr>
          <p:cNvPr id="11" name="Picture 3" descr="D:\Documents and Settings\2C\Мои документы\Мои рисунки\Фотки\школа\2011-2012\конференция 7 кл\DSCN21031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214290"/>
            <a:ext cx="1800238" cy="3000396"/>
          </a:xfrm>
          <a:prstGeom prst="rect">
            <a:avLst/>
          </a:prstGeom>
          <a:noFill/>
        </p:spPr>
      </p:pic>
      <p:pic>
        <p:nvPicPr>
          <p:cNvPr id="3082" name="Picture 10" descr="D:\Documents and Settings\2C\Мои документы\Мои рисунки\Фотки\школа\2011-2012\конференция 7 кл\DSCN2041111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214290"/>
            <a:ext cx="1785950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D:\Documents and Settings\2C\Мои документы\Мои рисунки\Фотки\школа\2011-2012\конференция 7 кл\DSCN2118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642918"/>
            <a:ext cx="2324372" cy="2684740"/>
          </a:xfrm>
          <a:prstGeom prst="rect">
            <a:avLst/>
          </a:prstGeom>
          <a:noFill/>
        </p:spPr>
      </p:pic>
      <p:pic>
        <p:nvPicPr>
          <p:cNvPr id="4105" name="Picture 9" descr="D:\Documents and Settings\2C\Мои документы\Мои рисунки\Фотки\школа\2011-2012\конференция 7 кл\DSCN2115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928670"/>
            <a:ext cx="1186868" cy="2714644"/>
          </a:xfrm>
          <a:prstGeom prst="rect">
            <a:avLst/>
          </a:prstGeom>
          <a:noFill/>
        </p:spPr>
      </p:pic>
      <p:pic>
        <p:nvPicPr>
          <p:cNvPr id="4100" name="Picture 4" descr="D:\Documents and Settings\2C\Мои документы\Мои рисунки\Фотки\школа\2011-2012\конференция 7 кл\DSCN2104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429000"/>
            <a:ext cx="2357454" cy="2854530"/>
          </a:xfrm>
          <a:prstGeom prst="rect">
            <a:avLst/>
          </a:prstGeom>
          <a:noFill/>
        </p:spPr>
      </p:pic>
      <p:pic>
        <p:nvPicPr>
          <p:cNvPr id="4098" name="Picture 2" descr="D:\Documents and Settings\2C\Мои документы\Мои рисунки\Фотки\школа\2011-2012\конференция 7 кл\DSCN20401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142984"/>
            <a:ext cx="2839034" cy="1785950"/>
          </a:xfrm>
          <a:prstGeom prst="rect">
            <a:avLst/>
          </a:prstGeom>
          <a:noFill/>
        </p:spPr>
      </p:pic>
      <p:pic>
        <p:nvPicPr>
          <p:cNvPr id="4101" name="Picture 5" descr="D:\Documents and Settings\2C\Мои документы\Мои рисунки\Фотки\школа\2011-2012\конференция 7 кл\DSCN21341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143248"/>
            <a:ext cx="1571636" cy="2781084"/>
          </a:xfrm>
          <a:prstGeom prst="rect">
            <a:avLst/>
          </a:prstGeom>
          <a:noFill/>
        </p:spPr>
      </p:pic>
      <p:pic>
        <p:nvPicPr>
          <p:cNvPr id="4102" name="Picture 6" descr="D:\Documents and Settings\2C\Мои документы\Мои рисунки\Фотки\школа\2011-2012\конференция 7 кл\DSCN21311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3357562"/>
            <a:ext cx="1214446" cy="2486723"/>
          </a:xfrm>
          <a:prstGeom prst="rect">
            <a:avLst/>
          </a:prstGeom>
          <a:noFill/>
        </p:spPr>
      </p:pic>
      <p:pic>
        <p:nvPicPr>
          <p:cNvPr id="4103" name="Picture 7" descr="D:\Documents and Settings\2C\Мои документы\Мои рисунки\Фотки\школа\2011-2012\конференция 7 кл\DSCN212411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3714752"/>
            <a:ext cx="1277801" cy="2214578"/>
          </a:xfrm>
          <a:prstGeom prst="rect">
            <a:avLst/>
          </a:prstGeom>
          <a:noFill/>
        </p:spPr>
      </p:pic>
      <p:pic>
        <p:nvPicPr>
          <p:cNvPr id="4107" name="Picture 11" descr="D:\Documents and Settings\2C\Мои документы\Мои рисунки\Фотки\школа\2011-2012\конференция 7 кл\DSCN211111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57290" y="3143249"/>
            <a:ext cx="1643074" cy="2786082"/>
          </a:xfrm>
          <a:prstGeom prst="rect">
            <a:avLst/>
          </a:prstGeom>
          <a:noFill/>
        </p:spPr>
      </p:pic>
      <p:pic>
        <p:nvPicPr>
          <p:cNvPr id="4106" name="Picture 10" descr="D:\Documents and Settings\2C\Мои документы\Мои рисунки\Фотки\школа\2011-2012\конференция 7 кл\DSCN211311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86710" y="3357562"/>
            <a:ext cx="1313295" cy="2500330"/>
          </a:xfrm>
          <a:prstGeom prst="rect">
            <a:avLst/>
          </a:prstGeom>
          <a:noFill/>
        </p:spPr>
      </p:pic>
      <p:pic>
        <p:nvPicPr>
          <p:cNvPr id="15" name="Picture 6" descr="D:\Documents and Settings\2C\Мои документы\Мои рисунки\Фотки\школа\2011-2012\конференция 7 кл\DSCN2045111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58016" y="928670"/>
            <a:ext cx="1573463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2C\Мои документы\Мои рисунки\Фотки\школа\2011-2012\конференция 7 кл\DSCN205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500042"/>
            <a:ext cx="2945906" cy="278608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14810" y="292893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 « Г »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Documents and Settings\2C\Мои документы\Мои рисунки\Фотки\школа\2011-2012\конференция 7 кл\DSCN2053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2621609" cy="2143140"/>
          </a:xfrm>
          <a:prstGeom prst="rect">
            <a:avLst/>
          </a:prstGeom>
          <a:noFill/>
        </p:spPr>
      </p:pic>
      <p:pic>
        <p:nvPicPr>
          <p:cNvPr id="2052" name="Picture 4" descr="D:\Documents and Settings\2C\Мои документы\Мои рисунки\Фотки\школа\2011-2012\конференция 7 кл\DSCN2054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785794"/>
            <a:ext cx="2601452" cy="2649851"/>
          </a:xfrm>
          <a:prstGeom prst="rect">
            <a:avLst/>
          </a:prstGeom>
          <a:noFill/>
        </p:spPr>
      </p:pic>
      <p:pic>
        <p:nvPicPr>
          <p:cNvPr id="2053" name="Picture 5" descr="D:\Documents and Settings\2C\Мои документы\Мои рисунки\Фотки\школа\2011-2012\конференция 7 кл\DSCN20591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071942"/>
            <a:ext cx="2143140" cy="2628257"/>
          </a:xfrm>
          <a:prstGeom prst="rect">
            <a:avLst/>
          </a:prstGeom>
          <a:noFill/>
        </p:spPr>
      </p:pic>
      <p:pic>
        <p:nvPicPr>
          <p:cNvPr id="2054" name="Picture 6" descr="D:\Documents and Settings\2C\Мои документы\Мои рисунки\Фотки\школа\2011-2012\конференция 7 кл\DSCN21001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3429000"/>
            <a:ext cx="1857388" cy="2991299"/>
          </a:xfrm>
          <a:prstGeom prst="rect">
            <a:avLst/>
          </a:prstGeom>
          <a:noFill/>
        </p:spPr>
      </p:pic>
      <p:pic>
        <p:nvPicPr>
          <p:cNvPr id="9" name="Picture 8" descr="D:\Documents and Settings\2C\Мои документы\Мои рисунки\Фотки\школа\2011-2012\конференция 7 кл\DSCN21021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180993"/>
            <a:ext cx="2071702" cy="3774711"/>
          </a:xfrm>
          <a:prstGeom prst="rect">
            <a:avLst/>
          </a:prstGeom>
          <a:noFill/>
        </p:spPr>
      </p:pic>
      <p:pic>
        <p:nvPicPr>
          <p:cNvPr id="2055" name="Picture 7" descr="D:\Documents and Settings\2C\Мои документы\Мои рисунки\Фотки\школа\2011-2012\конференция 7 кл\DSCN209911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768" y="3429000"/>
            <a:ext cx="1777146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ои рисунки\Рисунок177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0272" y="260648"/>
            <a:ext cx="1924050" cy="29146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57488" y="214290"/>
            <a:ext cx="28953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Авторы лучших работ</a:t>
            </a:r>
            <a:r>
              <a:rPr lang="ru-RU" sz="2400" dirty="0" smtClean="0">
                <a:solidFill>
                  <a:srgbClr val="0070C0"/>
                </a:solidFill>
                <a:latin typeface="Monotype Corsiva" pitchFamily="66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620688"/>
            <a:ext cx="810555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Mistral" pitchFamily="66" charset="0"/>
              </a:rPr>
              <a:t>7А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Mistral" pitchFamily="66" charset="0"/>
              </a:rPr>
              <a:t>Шполянская Вера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Mistral" pitchFamily="66" charset="0"/>
              </a:rPr>
              <a:t> Гусев Кирилл, Плотников </a:t>
            </a:r>
            <a:r>
              <a:rPr lang="ru-RU" sz="2000" dirty="0" err="1" smtClean="0">
                <a:solidFill>
                  <a:srgbClr val="002060"/>
                </a:solidFill>
                <a:latin typeface="Mistral" pitchFamily="66" charset="0"/>
              </a:rPr>
              <a:t>Артемий</a:t>
            </a:r>
            <a:r>
              <a:rPr lang="ru-RU" sz="2000" dirty="0" smtClean="0">
                <a:solidFill>
                  <a:srgbClr val="002060"/>
                </a:solidFill>
                <a:latin typeface="Mistral" pitchFamily="66" charset="0"/>
              </a:rPr>
              <a:t>, Марков Саша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Mistral" pitchFamily="66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Mistral" pitchFamily="66" charset="0"/>
              </a:rPr>
              <a:t>Зудихина</a:t>
            </a:r>
            <a:r>
              <a:rPr lang="ru-RU" sz="2000" dirty="0" smtClean="0">
                <a:solidFill>
                  <a:srgbClr val="002060"/>
                </a:solidFill>
                <a:latin typeface="Mistral" pitchFamily="66" charset="0"/>
              </a:rPr>
              <a:t> Аня, </a:t>
            </a:r>
            <a:r>
              <a:rPr lang="ru-RU" sz="2000" dirty="0" err="1" smtClean="0">
                <a:solidFill>
                  <a:srgbClr val="002060"/>
                </a:solidFill>
                <a:latin typeface="Mistral" pitchFamily="66" charset="0"/>
              </a:rPr>
              <a:t>Актуганова</a:t>
            </a:r>
            <a:r>
              <a:rPr lang="ru-RU" sz="2000" dirty="0" smtClean="0">
                <a:solidFill>
                  <a:srgbClr val="002060"/>
                </a:solidFill>
                <a:latin typeface="Mistral" pitchFamily="66" charset="0"/>
              </a:rPr>
              <a:t> Даша, Киселева Даша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Mistral" pitchFamily="66" charset="0"/>
              </a:rPr>
              <a:t>7Б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Mistral" pitchFamily="66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Mistral" pitchFamily="66" charset="0"/>
              </a:rPr>
              <a:t>Городилова Вика, Антипова Юля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Mistral" pitchFamily="66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Mistral" pitchFamily="66" charset="0"/>
              </a:rPr>
              <a:t>Рейхерд</a:t>
            </a:r>
            <a:r>
              <a:rPr lang="ru-RU" sz="2000" dirty="0" smtClean="0">
                <a:solidFill>
                  <a:srgbClr val="002060"/>
                </a:solidFill>
                <a:latin typeface="Mistral" pitchFamily="66" charset="0"/>
              </a:rPr>
              <a:t> Аня, Рыжкова Маша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Mistral" pitchFamily="66" charset="0"/>
              </a:rPr>
              <a:t> Ахмедова Катя, </a:t>
            </a:r>
            <a:r>
              <a:rPr lang="ru-RU" sz="2000" dirty="0" err="1" smtClean="0">
                <a:solidFill>
                  <a:srgbClr val="002060"/>
                </a:solidFill>
                <a:latin typeface="Mistral" pitchFamily="66" charset="0"/>
              </a:rPr>
              <a:t>Довудова</a:t>
            </a:r>
            <a:r>
              <a:rPr lang="ru-RU" sz="2000" dirty="0" smtClean="0">
                <a:solidFill>
                  <a:srgbClr val="002060"/>
                </a:solidFill>
                <a:latin typeface="Mistral" pitchFamily="66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Mistral" pitchFamily="66" charset="0"/>
              </a:rPr>
              <a:t>Эльмира</a:t>
            </a:r>
            <a:endParaRPr lang="ru-RU" sz="2000" dirty="0" smtClean="0">
              <a:solidFill>
                <a:srgbClr val="002060"/>
              </a:solidFill>
              <a:latin typeface="Mistral" pitchFamily="66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Mistral" pitchFamily="66" charset="0"/>
              </a:rPr>
              <a:t>7Г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Mistral" pitchFamily="66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Mistral" pitchFamily="66" charset="0"/>
              </a:rPr>
              <a:t>Панфилов Егор, </a:t>
            </a:r>
            <a:r>
              <a:rPr lang="ru-RU" sz="2000" dirty="0" err="1" smtClean="0">
                <a:solidFill>
                  <a:srgbClr val="002060"/>
                </a:solidFill>
                <a:latin typeface="Mistral" pitchFamily="66" charset="0"/>
              </a:rPr>
              <a:t>Паличев</a:t>
            </a:r>
            <a:r>
              <a:rPr lang="ru-RU" sz="2000" dirty="0" smtClean="0">
                <a:solidFill>
                  <a:srgbClr val="002060"/>
                </a:solidFill>
                <a:latin typeface="Mistral" pitchFamily="66" charset="0"/>
              </a:rPr>
              <a:t> Максим, Трофимов Глеб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Mistral" pitchFamily="66" charset="0"/>
              </a:rPr>
              <a:t> Петрова Женя, Коркина Алиса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Mistral" pitchFamily="66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Mistral" pitchFamily="66" charset="0"/>
              </a:rPr>
              <a:t>Петриди</a:t>
            </a:r>
            <a:r>
              <a:rPr lang="ru-RU" sz="2000" dirty="0" smtClean="0">
                <a:solidFill>
                  <a:srgbClr val="002060"/>
                </a:solidFill>
                <a:latin typeface="Mistral" pitchFamily="66" charset="0"/>
              </a:rPr>
              <a:t> Даша, Летыченко Катя, </a:t>
            </a:r>
            <a:r>
              <a:rPr lang="ru-RU" sz="2000" dirty="0" err="1" smtClean="0">
                <a:solidFill>
                  <a:srgbClr val="002060"/>
                </a:solidFill>
                <a:latin typeface="Mistral" pitchFamily="66" charset="0"/>
              </a:rPr>
              <a:t>Маршалкина</a:t>
            </a:r>
            <a:r>
              <a:rPr lang="ru-RU" sz="2000" dirty="0" smtClean="0">
                <a:solidFill>
                  <a:srgbClr val="002060"/>
                </a:solidFill>
                <a:latin typeface="Mistral" pitchFamily="66" charset="0"/>
              </a:rPr>
              <a:t> Маша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Mistral" pitchFamily="66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Mistral" pitchFamily="66" charset="0"/>
              </a:rPr>
              <a:t>Кокоулина</a:t>
            </a:r>
            <a:r>
              <a:rPr lang="ru-RU" sz="2000" dirty="0" smtClean="0">
                <a:solidFill>
                  <a:srgbClr val="002060"/>
                </a:solidFill>
                <a:latin typeface="Mistral" pitchFamily="66" charset="0"/>
              </a:rPr>
              <a:t> Маша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latin typeface="Mistral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4797152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Mistral" pitchFamily="66" charset="0"/>
              </a:rPr>
              <a:t>Спасибо всем, кто принял участие в семинаре</a:t>
            </a:r>
            <a:endParaRPr lang="ru-RU" sz="3600" dirty="0">
              <a:latin typeface="Mistral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24328" y="6286520"/>
            <a:ext cx="14441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Monotype Corsiva" pitchFamily="66" charset="0"/>
              </a:rPr>
              <a:t>Каргаева</a:t>
            </a:r>
            <a:r>
              <a:rPr lang="ru-RU" sz="1600" dirty="0" smtClean="0">
                <a:latin typeface="Monotype Corsiva" pitchFamily="66" charset="0"/>
              </a:rPr>
              <a:t> А.В.</a:t>
            </a:r>
            <a:endParaRPr lang="ru-RU" sz="16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145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21</cp:revision>
  <dcterms:modified xsi:type="dcterms:W3CDTF">2012-03-15T11:44:20Z</dcterms:modified>
</cp:coreProperties>
</file>