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2C15A-1CD6-4E57-865B-A47837088522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A402-C75E-4C6E-AAF3-7AFA0E9A6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2C15A-1CD6-4E57-865B-A47837088522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A402-C75E-4C6E-AAF3-7AFA0E9A6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2C15A-1CD6-4E57-865B-A47837088522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A402-C75E-4C6E-AAF3-7AFA0E9A6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2C15A-1CD6-4E57-865B-A47837088522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A402-C75E-4C6E-AAF3-7AFA0E9A6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2C15A-1CD6-4E57-865B-A47837088522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A402-C75E-4C6E-AAF3-7AFA0E9A6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2C15A-1CD6-4E57-865B-A47837088522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A402-C75E-4C6E-AAF3-7AFA0E9A6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2C15A-1CD6-4E57-865B-A47837088522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A402-C75E-4C6E-AAF3-7AFA0E9A6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2C15A-1CD6-4E57-865B-A47837088522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A402-C75E-4C6E-AAF3-7AFA0E9A6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2C15A-1CD6-4E57-865B-A47837088522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A402-C75E-4C6E-AAF3-7AFA0E9A6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2C15A-1CD6-4E57-865B-A47837088522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A402-C75E-4C6E-AAF3-7AFA0E9A6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2C15A-1CD6-4E57-865B-A47837088522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A402-C75E-4C6E-AAF3-7AFA0E9A6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2C15A-1CD6-4E57-865B-A47837088522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CA402-C75E-4C6E-AAF3-7AFA0E9A6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5818" y="1663933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4578" name="Picture 2" descr="C:\Documents and Settings\Владелец\Рабочий стол\Новая папка\CIMG3752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910" y="332656"/>
            <a:ext cx="8405390" cy="588665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548680"/>
            <a:ext cx="5132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rgbClr val="00B0F0"/>
                </a:solidFill>
              </a:rPr>
              <a:t>И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052736"/>
            <a:ext cx="4299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B0F0"/>
                </a:solidFill>
              </a:rPr>
              <a:t>в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484784"/>
            <a:ext cx="4299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rgbClr val="00B0F0"/>
                </a:solidFill>
              </a:rPr>
              <a:t>а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916832"/>
            <a:ext cx="4587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rgbClr val="00B0F0"/>
                </a:solidFill>
              </a:rPr>
              <a:t>н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75415" y="2348880"/>
            <a:ext cx="197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F0"/>
                </a:solidFill>
              </a:rPr>
              <a:t>ю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780928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rgbClr val="00B0F0"/>
                </a:solidFill>
              </a:rPr>
              <a:t>к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3429000"/>
            <a:ext cx="6463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B0F0"/>
                </a:solidFill>
              </a:rPr>
              <a:t>Н</a:t>
            </a:r>
            <a:r>
              <a:rPr lang="ru-RU" sz="4400" dirty="0" smtClean="0">
                <a:solidFill>
                  <a:srgbClr val="00B0F0"/>
                </a:solidFill>
              </a:rPr>
              <a:t>.</a:t>
            </a:r>
            <a:endParaRPr lang="ru-RU" sz="4400" dirty="0">
              <a:solidFill>
                <a:srgbClr val="00B0F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42454" y="776898"/>
            <a:ext cx="4876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B0F0"/>
                </a:solidFill>
              </a:rPr>
              <a:t>Б</a:t>
            </a:r>
            <a:endParaRPr lang="ru-RU" sz="4400" dirty="0">
              <a:solidFill>
                <a:srgbClr val="00B0F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32440" y="1340768"/>
            <a:ext cx="3930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B0F0"/>
                </a:solidFill>
              </a:rPr>
              <a:t>у</a:t>
            </a:r>
            <a:endParaRPr lang="ru-RU" sz="3600" dirty="0">
              <a:solidFill>
                <a:srgbClr val="00B0F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532440" y="1844824"/>
            <a:ext cx="4459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B0F0"/>
                </a:solidFill>
              </a:rPr>
              <a:t>л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532440" y="2420888"/>
            <a:ext cx="360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>
                <a:solidFill>
                  <a:srgbClr val="00B0F0"/>
                </a:solidFill>
              </a:rPr>
              <a:t>ы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532187" y="4936761"/>
            <a:ext cx="6094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00B0F0"/>
                </a:solidFill>
              </a:rPr>
              <a:t>в</a:t>
            </a:r>
            <a:r>
              <a:rPr lang="ru-RU" sz="4000" dirty="0" smtClean="0">
                <a:solidFill>
                  <a:srgbClr val="00B0F0"/>
                </a:solidFill>
              </a:rPr>
              <a:t>.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63688" y="6237312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Жидкие Кристаллы. </a:t>
            </a:r>
            <a:r>
              <a:rPr lang="ru-RU" sz="2800"/>
              <a:t>П</a:t>
            </a:r>
            <a:r>
              <a:rPr lang="ru-RU" sz="2800" smtClean="0"/>
              <a:t>рименение</a:t>
            </a:r>
            <a:r>
              <a:rPr lang="ru-RU" sz="2800" dirty="0" smtClean="0"/>
              <a:t>!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8598818" y="3071075"/>
            <a:ext cx="4251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B0F0"/>
                </a:solidFill>
              </a:rPr>
              <a:t>ч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352" y="368499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B0F0"/>
                </a:solidFill>
              </a:rPr>
              <a:t>е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24360" y="4268386"/>
            <a:ext cx="4299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B0F0"/>
                </a:solidFill>
              </a:rPr>
              <a:t>в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84368" y="6312845"/>
            <a:ext cx="927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B0F0"/>
                </a:solidFill>
              </a:rPr>
              <a:t>10 Б</a:t>
            </a:r>
            <a:endParaRPr lang="ru-RU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На </a:t>
            </a:r>
            <a:r>
              <a:rPr lang="ru-RU" sz="2400" dirty="0"/>
              <a:t>основе жидких кристаллов созданы </a:t>
            </a:r>
            <a:r>
              <a:rPr lang="ru-RU" sz="2400" dirty="0" smtClean="0"/>
              <a:t>измерители</a:t>
            </a:r>
            <a:r>
              <a:rPr lang="ru-RU" sz="2400" dirty="0"/>
              <a:t> </a:t>
            </a:r>
            <a:r>
              <a:rPr lang="ru-RU" sz="2400" dirty="0" smtClean="0"/>
              <a:t>давления, детекторы</a:t>
            </a:r>
            <a:r>
              <a:rPr lang="ru-RU" sz="2400" dirty="0"/>
              <a:t> ультразвука.</a:t>
            </a:r>
          </a:p>
        </p:txBody>
      </p:sp>
      <p:pic>
        <p:nvPicPr>
          <p:cNvPr id="22530" name="Picture 2" descr="http://www.neokon.lt/wp-content/uploads/2010/12/1000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276872"/>
            <a:ext cx="4355976" cy="3343212"/>
          </a:xfrm>
          <a:prstGeom prst="rect">
            <a:avLst/>
          </a:prstGeom>
          <a:noFill/>
        </p:spPr>
      </p:pic>
      <p:pic>
        <p:nvPicPr>
          <p:cNvPr id="22532" name="Picture 4" descr="http://www.portamix.com.ua/img/products/575798/573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340768"/>
            <a:ext cx="4248472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21506" name="Picture 2" descr="http://otzyvy.gurr.ru/wp-content/uploads/2009/09/lcd-televizor-samsu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32656"/>
            <a:ext cx="6132934" cy="571537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940152" y="6488668"/>
            <a:ext cx="1555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ЖК телевизор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3554" name="Picture 2" descr="http://www.uti-office.ru/img/catalogue/613337606/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88640"/>
            <a:ext cx="5682208" cy="568220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940152" y="6309320"/>
            <a:ext cx="1403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ЖК монитор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Владелец\Рабочий стол\Новая папка\CIMG3752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496944" cy="637270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188640"/>
            <a:ext cx="1973617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solidFill>
                  <a:srgbClr val="00B0F0"/>
                </a:solidFill>
              </a:rPr>
              <a:t>К</a:t>
            </a:r>
          </a:p>
          <a:p>
            <a:r>
              <a:rPr lang="ru-RU" sz="9600" dirty="0" smtClean="0">
                <a:solidFill>
                  <a:srgbClr val="00B0F0"/>
                </a:solidFill>
              </a:rPr>
              <a:t>О</a:t>
            </a:r>
          </a:p>
          <a:p>
            <a:r>
              <a:rPr lang="ru-RU" sz="9600" dirty="0" smtClean="0">
                <a:solidFill>
                  <a:srgbClr val="00B0F0"/>
                </a:solidFill>
              </a:rPr>
              <a:t>Н</a:t>
            </a:r>
          </a:p>
          <a:p>
            <a:r>
              <a:rPr lang="ru-RU" sz="9600" dirty="0" smtClean="0">
                <a:solidFill>
                  <a:srgbClr val="00B0F0"/>
                </a:solidFill>
              </a:rPr>
              <a:t>ЕЦ!</a:t>
            </a:r>
            <a:endParaRPr lang="ru-RU" sz="9600" dirty="0">
              <a:solidFill>
                <a:srgbClr val="00B0F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6396335"/>
            <a:ext cx="9036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P.S. </a:t>
            </a:r>
            <a:r>
              <a:rPr lang="ru-RU" sz="2400" dirty="0" smtClean="0"/>
              <a:t>Юля, Сима, </a:t>
            </a:r>
            <a:r>
              <a:rPr lang="ru-RU" sz="2400" dirty="0" err="1" smtClean="0"/>
              <a:t>Дарина</a:t>
            </a:r>
            <a:r>
              <a:rPr lang="ru-RU" sz="2400" dirty="0" smtClean="0"/>
              <a:t>, Тарас, Даша, МЫ ВАС ЛЮБИМ!!!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638800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rgbClr val="00B0F0"/>
                </a:solidFill>
              </a:rPr>
              <a:t>Жидкие Кристаллы - вещества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smtClean="0">
                <a:solidFill>
                  <a:srgbClr val="00B0F0"/>
                </a:solidFill>
              </a:rPr>
              <a:t>обладающие одновременно свойствами </a:t>
            </a:r>
            <a:r>
              <a:rPr lang="ru-RU" dirty="0">
                <a:solidFill>
                  <a:srgbClr val="00B0F0"/>
                </a:solidFill>
              </a:rPr>
              <a:t>как </a:t>
            </a:r>
            <a:r>
              <a:rPr lang="ru-RU" dirty="0" smtClean="0">
                <a:solidFill>
                  <a:srgbClr val="00B0F0"/>
                </a:solidFill>
              </a:rPr>
              <a:t>жидкостей, так </a:t>
            </a:r>
            <a:r>
              <a:rPr lang="ru-RU" dirty="0">
                <a:solidFill>
                  <a:srgbClr val="00B0F0"/>
                </a:solidFill>
              </a:rPr>
              <a:t>и </a:t>
            </a:r>
            <a:r>
              <a:rPr lang="ru-RU" dirty="0" smtClean="0">
                <a:solidFill>
                  <a:srgbClr val="00B0F0"/>
                </a:solidFill>
              </a:rPr>
              <a:t>кристаллов.                                                                  </a:t>
            </a:r>
            <a:r>
              <a:rPr lang="ru-RU" sz="2000" dirty="0" smtClean="0"/>
              <a:t>Наиболее </a:t>
            </a:r>
            <a:r>
              <a:rPr lang="ru-RU" sz="2000" dirty="0"/>
              <a:t>характерным свойством ЖК является их способность изменять ориентацию молекул под воздействием электрических полей, что открывает широкие возможности для применения их в промышленности.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1266" name="Picture 2" descr="Файл:LiquidCrystal-MesogenOrder-Nemat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2497124"/>
            <a:ext cx="2788240" cy="4360876"/>
          </a:xfrm>
          <a:prstGeom prst="rect">
            <a:avLst/>
          </a:prstGeom>
          <a:noFill/>
        </p:spPr>
      </p:pic>
      <p:pic>
        <p:nvPicPr>
          <p:cNvPr id="11268" name="Picture 4" descr="Файл:LiquidCrystal-MesogenOrder-Nemat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2492896"/>
            <a:ext cx="2790943" cy="4365104"/>
          </a:xfrm>
          <a:prstGeom prst="rect">
            <a:avLst/>
          </a:prstGeom>
          <a:noFill/>
        </p:spPr>
      </p:pic>
      <p:pic>
        <p:nvPicPr>
          <p:cNvPr id="11270" name="Picture 6" descr="Файл:LiquidCrystal-MesogenOrder-Nemat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492896"/>
            <a:ext cx="2790943" cy="4365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04664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Применение ЖК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338" name="Picture 2" descr="Файл:LCD Segments-Pixel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7727437" cy="329411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427984" y="5157192"/>
            <a:ext cx="3882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Сегментный и точечный ЖК-дисплей.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362" name="Picture 2" descr="http://www.yachts-boats.ru/fileadmin/pict/Catalogue/Furuno/Furuno_FI-3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79" y="332656"/>
            <a:ext cx="5595523" cy="439248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779912" y="5373216"/>
            <a:ext cx="3454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Буквенно-цифровые индикаторы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6386" name="Picture 2" descr="http://devicegadget.ru/wp-content/uploads/2009/05/citizen_aibato_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60648"/>
            <a:ext cx="7214964" cy="541122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228184" y="6165304"/>
            <a:ext cx="2020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Электронные часы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7410" name="Picture 2" descr="http://officemarket.com.ua/images/citizen_sdc-888_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60648"/>
            <a:ext cx="5034136" cy="503413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44008" y="6093296"/>
            <a:ext cx="2213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Микрокалькуляторы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653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     Одно </a:t>
            </a:r>
            <a:r>
              <a:rPr lang="ru-RU" sz="2000" dirty="0"/>
              <a:t>из важных направлений использования жидких кристаллов — </a:t>
            </a:r>
            <a:r>
              <a:rPr lang="ru-RU" sz="2000" dirty="0" err="1" smtClean="0"/>
              <a:t>термография</a:t>
            </a:r>
            <a:r>
              <a:rPr lang="ru-RU" sz="2000" dirty="0" smtClean="0"/>
              <a:t>. Подбирая </a:t>
            </a:r>
            <a:r>
              <a:rPr lang="ru-RU" sz="2000" dirty="0"/>
              <a:t>состав жидкокристаллического вещества, создают индикаторы для разных диапазонов температуры и для различных конструкций.</a:t>
            </a:r>
          </a:p>
        </p:txBody>
      </p:sp>
      <p:pic>
        <p:nvPicPr>
          <p:cNvPr id="18434" name="Picture 2" descr="http://upload.wikimedia.org/wikipedia/commons/0/0c/Infrared_do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1101" y="1052736"/>
            <a:ext cx="5192899" cy="2646382"/>
          </a:xfrm>
          <a:prstGeom prst="rect">
            <a:avLst/>
          </a:prstGeom>
          <a:noFill/>
        </p:spPr>
      </p:pic>
      <p:pic>
        <p:nvPicPr>
          <p:cNvPr id="18436" name="Picture 4" descr="Файл:Wiki ostric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72816"/>
            <a:ext cx="3901976" cy="2232248"/>
          </a:xfrm>
          <a:prstGeom prst="rect">
            <a:avLst/>
          </a:prstGeom>
          <a:noFill/>
        </p:spPr>
      </p:pic>
      <p:pic>
        <p:nvPicPr>
          <p:cNvPr id="18438" name="Picture 6" descr="Файл:Wiki li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21088"/>
            <a:ext cx="3848100" cy="2286001"/>
          </a:xfrm>
          <a:prstGeom prst="rect">
            <a:avLst/>
          </a:prstGeom>
          <a:noFill/>
        </p:spPr>
      </p:pic>
      <p:pic>
        <p:nvPicPr>
          <p:cNvPr id="18442" name="Picture 10" descr="Файл:Thermogra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7245" y="3717032"/>
            <a:ext cx="5256756" cy="31409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Файл:Passivhaus thermogram gedaemmt ungedaemm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8676456" cy="546994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771800" y="6211669"/>
            <a:ext cx="61243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Тепловое изображение обычного здания на заднем плане </a:t>
            </a:r>
            <a:r>
              <a:rPr lang="ru-RU" dirty="0" smtClean="0"/>
              <a:t>и</a:t>
            </a:r>
          </a:p>
          <a:p>
            <a:r>
              <a:rPr lang="ru-RU" dirty="0" smtClean="0"/>
              <a:t> </a:t>
            </a:r>
            <a:r>
              <a:rPr lang="ru-RU" dirty="0"/>
              <a:t>'пассивного дома' на переднем плане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   С </a:t>
            </a:r>
            <a:r>
              <a:rPr lang="ru-RU" sz="2000" dirty="0"/>
              <a:t>помощью жидких кристаллов обнаруживают пары́ вредных химических соединений и опасные для здоровья человека гамма- </a:t>
            </a:r>
            <a:r>
              <a:rPr lang="ru-RU" sz="2000" dirty="0" smtClean="0"/>
              <a:t>и ультрафиолетовое</a:t>
            </a:r>
            <a:r>
              <a:rPr lang="ru-RU" sz="2000" dirty="0"/>
              <a:t> излучения.</a:t>
            </a:r>
          </a:p>
        </p:txBody>
      </p:sp>
      <p:pic>
        <p:nvPicPr>
          <p:cNvPr id="20482" name="Picture 2" descr="http://www.infuture.ru/filemanager/311187main_fermiswift_magnetar2_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41391"/>
            <a:ext cx="8604448" cy="58166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133</Words>
  <Application>Microsoft Office PowerPoint</Application>
  <PresentationFormat>Экран (4:3)</PresentationFormat>
  <Paragraphs>35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Применение ЖК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Lenovo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 User</dc:creator>
  <cp:lastModifiedBy>osolodkov</cp:lastModifiedBy>
  <cp:revision>15</cp:revision>
  <dcterms:created xsi:type="dcterms:W3CDTF">2011-04-07T12:37:46Z</dcterms:created>
  <dcterms:modified xsi:type="dcterms:W3CDTF">2011-12-03T17:07:37Z</dcterms:modified>
</cp:coreProperties>
</file>