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C15A-1CD6-4E57-865B-A47837088522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A402-C75E-4C6E-AAF3-7AFA0E9A6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C15A-1CD6-4E57-865B-A47837088522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A402-C75E-4C6E-AAF3-7AFA0E9A6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C15A-1CD6-4E57-865B-A47837088522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A402-C75E-4C6E-AAF3-7AFA0E9A6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C15A-1CD6-4E57-865B-A47837088522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A402-C75E-4C6E-AAF3-7AFA0E9A6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C15A-1CD6-4E57-865B-A47837088522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A402-C75E-4C6E-AAF3-7AFA0E9A6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C15A-1CD6-4E57-865B-A47837088522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A402-C75E-4C6E-AAF3-7AFA0E9A6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C15A-1CD6-4E57-865B-A47837088522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A402-C75E-4C6E-AAF3-7AFA0E9A6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C15A-1CD6-4E57-865B-A47837088522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A402-C75E-4C6E-AAF3-7AFA0E9A6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C15A-1CD6-4E57-865B-A47837088522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A402-C75E-4C6E-AAF3-7AFA0E9A6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C15A-1CD6-4E57-865B-A47837088522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A402-C75E-4C6E-AAF3-7AFA0E9A6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C15A-1CD6-4E57-865B-A47837088522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A402-C75E-4C6E-AAF3-7AFA0E9A6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C15A-1CD6-4E57-865B-A47837088522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CA402-C75E-4C6E-AAF3-7AFA0E9A6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5818" y="1663933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4578" name="Picture 2" descr="C:\Documents and Settings\Владелец\Рабочий стол\Новая папка\CIMG3752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910" y="332656"/>
            <a:ext cx="8405390" cy="58866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48680"/>
            <a:ext cx="51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B0F0"/>
                </a:solidFill>
              </a:rPr>
              <a:t>И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52736"/>
            <a:ext cx="429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в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84784"/>
            <a:ext cx="429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B0F0"/>
                </a:solidFill>
              </a:rPr>
              <a:t>а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16832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B0F0"/>
                </a:solidFill>
              </a:rPr>
              <a:t>н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75415" y="2348880"/>
            <a:ext cx="197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ю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780928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B0F0"/>
                </a:solidFill>
              </a:rPr>
              <a:t>к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429000"/>
            <a:ext cx="6463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Н</a:t>
            </a:r>
            <a:r>
              <a:rPr lang="ru-RU" sz="4400" dirty="0" smtClean="0">
                <a:solidFill>
                  <a:srgbClr val="00B0F0"/>
                </a:solidFill>
              </a:rPr>
              <a:t>.</a:t>
            </a:r>
            <a:endParaRPr lang="ru-RU" sz="4400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42454" y="776898"/>
            <a:ext cx="487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B0F0"/>
                </a:solidFill>
              </a:rPr>
              <a:t>Б</a:t>
            </a:r>
            <a:endParaRPr lang="ru-RU" sz="4400" dirty="0">
              <a:solidFill>
                <a:srgbClr val="00B0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32440" y="1340768"/>
            <a:ext cx="393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B0F0"/>
                </a:solidFill>
              </a:rPr>
              <a:t>у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32440" y="1844824"/>
            <a:ext cx="4459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л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2440" y="2420888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>
                <a:solidFill>
                  <a:srgbClr val="00B0F0"/>
                </a:solidFill>
              </a:rPr>
              <a:t>ы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32187" y="4936761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в</a:t>
            </a:r>
            <a:r>
              <a:rPr lang="ru-RU" sz="4000" dirty="0" smtClean="0">
                <a:solidFill>
                  <a:srgbClr val="00B0F0"/>
                </a:solidFill>
              </a:rPr>
              <a:t>.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3688" y="6237312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Жидкие Кристаллы. </a:t>
            </a:r>
            <a:r>
              <a:rPr lang="ru-RU" sz="2800"/>
              <a:t>П</a:t>
            </a:r>
            <a:r>
              <a:rPr lang="ru-RU" sz="2800" smtClean="0"/>
              <a:t>рименение</a:t>
            </a:r>
            <a:r>
              <a:rPr lang="ru-RU" sz="2800" dirty="0" smtClean="0"/>
              <a:t>!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598818" y="3071075"/>
            <a:ext cx="425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ч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352" y="36849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е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24360" y="4268386"/>
            <a:ext cx="429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в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84368" y="6312845"/>
            <a:ext cx="927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10 Б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На </a:t>
            </a:r>
            <a:r>
              <a:rPr lang="ru-RU" sz="2400" dirty="0"/>
              <a:t>основе жидких кристаллов созданы </a:t>
            </a:r>
            <a:r>
              <a:rPr lang="ru-RU" sz="2400" dirty="0" smtClean="0"/>
              <a:t>измерители</a:t>
            </a:r>
            <a:r>
              <a:rPr lang="ru-RU" sz="2400" dirty="0"/>
              <a:t> </a:t>
            </a:r>
            <a:r>
              <a:rPr lang="ru-RU" sz="2400" dirty="0" smtClean="0"/>
              <a:t>давления, детекторы</a:t>
            </a:r>
            <a:r>
              <a:rPr lang="ru-RU" sz="2400" dirty="0"/>
              <a:t> ультразвука.</a:t>
            </a:r>
          </a:p>
        </p:txBody>
      </p:sp>
      <p:pic>
        <p:nvPicPr>
          <p:cNvPr id="22530" name="Picture 2" descr="http://www.neokon.lt/wp-content/uploads/2010/12/100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76872"/>
            <a:ext cx="4355976" cy="3343212"/>
          </a:xfrm>
          <a:prstGeom prst="rect">
            <a:avLst/>
          </a:prstGeom>
          <a:noFill/>
        </p:spPr>
      </p:pic>
      <p:pic>
        <p:nvPicPr>
          <p:cNvPr id="22532" name="Picture 4" descr="http://www.portamix.com.ua/img/products/575798/57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4248472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1506" name="Picture 2" descr="http://otzyvy.gurr.ru/wp-content/uploads/2009/09/lcd-televizor-sams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132934" cy="57153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0152" y="6488668"/>
            <a:ext cx="1555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ЖК телевизор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www.uti-office.ru/img/catalogue/613337606/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5682208" cy="56822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0152" y="6309320"/>
            <a:ext cx="1403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ЖК монитор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Владелец\Рабочий стол\Новая папка\CIMG3752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496944" cy="63727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1973617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00B0F0"/>
                </a:solidFill>
              </a:rPr>
              <a:t>К</a:t>
            </a:r>
          </a:p>
          <a:p>
            <a:r>
              <a:rPr lang="ru-RU" sz="9600" dirty="0" smtClean="0">
                <a:solidFill>
                  <a:srgbClr val="00B0F0"/>
                </a:solidFill>
              </a:rPr>
              <a:t>О</a:t>
            </a:r>
          </a:p>
          <a:p>
            <a:r>
              <a:rPr lang="ru-RU" sz="9600" dirty="0" smtClean="0">
                <a:solidFill>
                  <a:srgbClr val="00B0F0"/>
                </a:solidFill>
              </a:rPr>
              <a:t>Н</a:t>
            </a:r>
          </a:p>
          <a:p>
            <a:r>
              <a:rPr lang="ru-RU" sz="9600" dirty="0" smtClean="0">
                <a:solidFill>
                  <a:srgbClr val="00B0F0"/>
                </a:solidFill>
              </a:rPr>
              <a:t>ЕЦ!</a:t>
            </a:r>
            <a:endParaRPr lang="ru-RU" sz="96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6396335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P.S. </a:t>
            </a:r>
            <a:r>
              <a:rPr lang="ru-RU" sz="2400" dirty="0" smtClean="0"/>
              <a:t>Юля, Сима, </a:t>
            </a:r>
            <a:r>
              <a:rPr lang="ru-RU" sz="2400" dirty="0" err="1" smtClean="0"/>
              <a:t>Дарина</a:t>
            </a:r>
            <a:r>
              <a:rPr lang="ru-RU" sz="2400" dirty="0" smtClean="0"/>
              <a:t>, Тарас, Даша, МЫ ВАС ЛЮБИМ!!!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6388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00B0F0"/>
                </a:solidFill>
              </a:rPr>
              <a:t>Жидкие Кристаллы - вещества</a:t>
            </a:r>
            <a:r>
              <a:rPr lang="ru-RU" dirty="0">
                <a:solidFill>
                  <a:srgbClr val="00B0F0"/>
                </a:solidFill>
              </a:rPr>
              <a:t>, </a:t>
            </a:r>
            <a:r>
              <a:rPr lang="ru-RU" dirty="0" smtClean="0">
                <a:solidFill>
                  <a:srgbClr val="00B0F0"/>
                </a:solidFill>
              </a:rPr>
              <a:t>обладающие одновременно свойствами </a:t>
            </a:r>
            <a:r>
              <a:rPr lang="ru-RU" dirty="0">
                <a:solidFill>
                  <a:srgbClr val="00B0F0"/>
                </a:solidFill>
              </a:rPr>
              <a:t>как </a:t>
            </a:r>
            <a:r>
              <a:rPr lang="ru-RU" dirty="0" smtClean="0">
                <a:solidFill>
                  <a:srgbClr val="00B0F0"/>
                </a:solidFill>
              </a:rPr>
              <a:t>жидкостей, так </a:t>
            </a:r>
            <a:r>
              <a:rPr lang="ru-RU" dirty="0">
                <a:solidFill>
                  <a:srgbClr val="00B0F0"/>
                </a:solidFill>
              </a:rPr>
              <a:t>и </a:t>
            </a:r>
            <a:r>
              <a:rPr lang="ru-RU" dirty="0" smtClean="0">
                <a:solidFill>
                  <a:srgbClr val="00B0F0"/>
                </a:solidFill>
              </a:rPr>
              <a:t>кристаллов.                                                                  </a:t>
            </a:r>
            <a:r>
              <a:rPr lang="ru-RU" sz="2000" dirty="0" smtClean="0"/>
              <a:t>Наиболее </a:t>
            </a:r>
            <a:r>
              <a:rPr lang="ru-RU" sz="2000" dirty="0"/>
              <a:t>характерным свойством ЖК является их способность изменять ориентацию молекул под воздействием электрических полей, что открывает широкие возможности для применения их в промышленности.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Файл:LiquidCrystal-MesogenOrder-Nemat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497124"/>
            <a:ext cx="2788240" cy="4360876"/>
          </a:xfrm>
          <a:prstGeom prst="rect">
            <a:avLst/>
          </a:prstGeom>
          <a:noFill/>
        </p:spPr>
      </p:pic>
      <p:pic>
        <p:nvPicPr>
          <p:cNvPr id="11268" name="Picture 4" descr="Файл:LiquidCrystal-MesogenOrder-Nemat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92896"/>
            <a:ext cx="2790943" cy="4365104"/>
          </a:xfrm>
          <a:prstGeom prst="rect">
            <a:avLst/>
          </a:prstGeom>
          <a:noFill/>
        </p:spPr>
      </p:pic>
      <p:pic>
        <p:nvPicPr>
          <p:cNvPr id="11270" name="Picture 6" descr="Файл:LiquidCrystal-MesogenOrder-Nemat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92896"/>
            <a:ext cx="2790943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0466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Применение ЖК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Файл:LCD Segments-Pixe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727437" cy="32941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7984" y="5157192"/>
            <a:ext cx="388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Сегментный и точечный ЖК-дисплей.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www.yachts-boats.ru/fileadmin/pict/Catalogue/Furuno/Furuno_FI-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332656"/>
            <a:ext cx="5595523" cy="43924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79912" y="5373216"/>
            <a:ext cx="3454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Буквенно-цифровые индикаторы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devicegadget.ru/wp-content/uploads/2009/05/citizen_aibato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214964" cy="54112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28184" y="6165304"/>
            <a:ext cx="2020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Электронные часы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officemarket.com.ua/images/citizen_sdc-888_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5034136" cy="50341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4008" y="6093296"/>
            <a:ext cx="2213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Микрокалькуляторы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65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Одно </a:t>
            </a:r>
            <a:r>
              <a:rPr lang="ru-RU" sz="2000" dirty="0"/>
              <a:t>из важных направлений использования жидких кристаллов — </a:t>
            </a:r>
            <a:r>
              <a:rPr lang="ru-RU" sz="2000" dirty="0" err="1" smtClean="0"/>
              <a:t>термография</a:t>
            </a:r>
            <a:r>
              <a:rPr lang="ru-RU" sz="2000" dirty="0" smtClean="0"/>
              <a:t>. Подбирая </a:t>
            </a:r>
            <a:r>
              <a:rPr lang="ru-RU" sz="2000" dirty="0"/>
              <a:t>состав жидкокристаллического вещества, создают индикаторы для разных диапазонов температуры и для различных конструкций.</a:t>
            </a:r>
          </a:p>
        </p:txBody>
      </p:sp>
      <p:pic>
        <p:nvPicPr>
          <p:cNvPr id="18434" name="Picture 2" descr="http://upload.wikimedia.org/wikipedia/commons/0/0c/Infrared_d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101" y="1052736"/>
            <a:ext cx="5192899" cy="2646382"/>
          </a:xfrm>
          <a:prstGeom prst="rect">
            <a:avLst/>
          </a:prstGeom>
          <a:noFill/>
        </p:spPr>
      </p:pic>
      <p:pic>
        <p:nvPicPr>
          <p:cNvPr id="18436" name="Picture 4" descr="Файл:Wiki ostr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3901976" cy="2232248"/>
          </a:xfrm>
          <a:prstGeom prst="rect">
            <a:avLst/>
          </a:prstGeom>
          <a:noFill/>
        </p:spPr>
      </p:pic>
      <p:pic>
        <p:nvPicPr>
          <p:cNvPr id="18438" name="Picture 6" descr="Файл:Wiki l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21088"/>
            <a:ext cx="3848100" cy="2286001"/>
          </a:xfrm>
          <a:prstGeom prst="rect">
            <a:avLst/>
          </a:prstGeom>
          <a:noFill/>
        </p:spPr>
      </p:pic>
      <p:pic>
        <p:nvPicPr>
          <p:cNvPr id="18442" name="Picture 10" descr="Файл:Thermogr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7245" y="3717032"/>
            <a:ext cx="5256756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Файл:Passivhaus thermogram gedaemmt ungedaemm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676456" cy="54699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6211669"/>
            <a:ext cx="6124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Тепловое изображение обычного здания на заднем плане </a:t>
            </a:r>
            <a:r>
              <a:rPr lang="ru-RU" dirty="0" smtClean="0"/>
              <a:t>и</a:t>
            </a:r>
          </a:p>
          <a:p>
            <a:r>
              <a:rPr lang="ru-RU" dirty="0" smtClean="0"/>
              <a:t> </a:t>
            </a:r>
            <a:r>
              <a:rPr lang="ru-RU" dirty="0"/>
              <a:t>'пассивного дома' на переднем плане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С </a:t>
            </a:r>
            <a:r>
              <a:rPr lang="ru-RU" sz="2000" dirty="0"/>
              <a:t>помощью жидких кристаллов обнаруживают пары́ вредных химических соединений и опасные для здоровья человека гамма- </a:t>
            </a:r>
            <a:r>
              <a:rPr lang="ru-RU" sz="2000" dirty="0" smtClean="0"/>
              <a:t>и ультрафиолетовое</a:t>
            </a:r>
            <a:r>
              <a:rPr lang="ru-RU" sz="2000" dirty="0"/>
              <a:t> излучения.</a:t>
            </a:r>
          </a:p>
        </p:txBody>
      </p:sp>
      <p:pic>
        <p:nvPicPr>
          <p:cNvPr id="20482" name="Picture 2" descr="http://www.infuture.ru/filemanager/311187main_fermiswift_magnetar2_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41391"/>
            <a:ext cx="8604448" cy="5816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133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Применение ЖК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 User</dc:creator>
  <cp:lastModifiedBy>osolodkov</cp:lastModifiedBy>
  <cp:revision>15</cp:revision>
  <dcterms:created xsi:type="dcterms:W3CDTF">2011-04-07T12:37:46Z</dcterms:created>
  <dcterms:modified xsi:type="dcterms:W3CDTF">2011-12-03T17:07:37Z</dcterms:modified>
</cp:coreProperties>
</file>