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0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images.yandex.ru/yandsearch?p=4&amp;text=%D0%BC%D0%B8%D1%80%20%D0%B2%20%D0%BA%D0%B0%D1%80%D1%82%D0%B8%D0%BD%D0%BA%D0%B0%D1%85&amp;noreask=1&amp;img_url=http://m001.bcm.ru/2615/dfe050b4-768e-457a-9afc-68d1af1a2b76.jpg&amp;pos=133&amp;rpt=simage&amp;lr=5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yandex.ru/yandsearch?text=%D0%BC%D0%B8%D1%80%20%D0%B2%20%D0%BA%D0%B0%D1%80%D1%82%D0%B8%D0%BD%D0%BA%D0%B0%D1%85&amp;noreask=1&amp;img_url=http://farm3.static.flickr.com/2035/2462380423_dbd7b7916f.jpg&amp;pos=21&amp;rpt=simage&amp;lr=54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yandex.ru/yandsearch?p=3&amp;text=%D0%BC%D0%B8%D1%80%20%D0%B2%20%D0%BA%D0%B0%D1%80%D1%82%D0%B8%D0%BD%D0%BA%D0%B0%D1%85&amp;noreask=1&amp;img_url=http://s016.radikal.ru/i335/1011/dc/04c13b05375d.jpg&amp;pos=116&amp;rpt=simage&amp;lr=5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/>
            </a:r>
            <a:br>
              <a:rPr lang="ru-RU" dirty="0" smtClean="0">
                <a:solidFill>
                  <a:srgbClr val="FFC000"/>
                </a:solidFill>
              </a:rPr>
            </a:br>
            <a:r>
              <a:rPr lang="ru-RU" dirty="0" smtClean="0">
                <a:solidFill>
                  <a:srgbClr val="FFC000"/>
                </a:solidFill>
              </a:rPr>
              <a:t>«МИР ВОКРУГ НАС»</a:t>
            </a:r>
            <a:br>
              <a:rPr lang="ru-RU" dirty="0" smtClean="0">
                <a:solidFill>
                  <a:srgbClr val="FFC000"/>
                </a:solidFill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3857628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rgbClr val="FF6600"/>
                </a:solidFill>
              </a:rPr>
              <a:t>Городской конкурс защиты электронных проектов на английском языке </a:t>
            </a:r>
            <a:endParaRPr lang="ru-RU" dirty="0">
              <a:solidFill>
                <a:srgbClr val="FF6600"/>
              </a:solidFill>
            </a:endParaRPr>
          </a:p>
        </p:txBody>
      </p:sp>
      <p:pic>
        <p:nvPicPr>
          <p:cNvPr id="3074" name="Picture 2" descr="http://im0-tub-ru.yandex.net/i?id=118213088-3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071678"/>
            <a:ext cx="1905000" cy="1428750"/>
          </a:xfrm>
          <a:prstGeom prst="rect">
            <a:avLst/>
          </a:prstGeom>
          <a:noFill/>
        </p:spPr>
      </p:pic>
      <p:pic>
        <p:nvPicPr>
          <p:cNvPr id="3076" name="Picture 4" descr="http://im3-tub-ru.yandex.net/i?id=216830860-50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68" y="500042"/>
            <a:ext cx="1905000" cy="1428750"/>
          </a:xfrm>
          <a:prstGeom prst="rect">
            <a:avLst/>
          </a:prstGeom>
          <a:noFill/>
        </p:spPr>
      </p:pic>
      <p:pic>
        <p:nvPicPr>
          <p:cNvPr id="3078" name="Picture 6" descr="http://im3-tub-ru.yandex.net/i?id=11785436-42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6578" y="2071678"/>
            <a:ext cx="2143125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285884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rgbClr val="FFC000"/>
                </a:solidFill>
              </a:rPr>
              <a:t>10 декабря 2012 г. </a:t>
            </a:r>
            <a:r>
              <a:rPr lang="ru-RU" sz="1800" dirty="0" smtClean="0"/>
              <a:t>наши гимназисты </a:t>
            </a:r>
            <a:r>
              <a:rPr lang="ru-RU" sz="1800" dirty="0" smtClean="0">
                <a:solidFill>
                  <a:srgbClr val="FF6600"/>
                </a:solidFill>
              </a:rPr>
              <a:t>Шварц Владимир </a:t>
            </a:r>
            <a:r>
              <a:rPr lang="ru-RU" sz="1800" dirty="0" smtClean="0"/>
              <a:t>(4кл.), </a:t>
            </a:r>
            <a:r>
              <a:rPr lang="ru-RU" sz="1800" dirty="0" smtClean="0">
                <a:solidFill>
                  <a:srgbClr val="FF6600"/>
                </a:solidFill>
              </a:rPr>
              <a:t>Савинская Владлена  </a:t>
            </a:r>
            <a:r>
              <a:rPr lang="ru-RU" sz="1800" dirty="0" smtClean="0"/>
              <a:t>(7 </a:t>
            </a:r>
            <a:r>
              <a:rPr lang="ru-RU" sz="1800" dirty="0" err="1" smtClean="0"/>
              <a:t>кл</a:t>
            </a:r>
            <a:r>
              <a:rPr lang="ru-RU" sz="1800" dirty="0" smtClean="0"/>
              <a:t>.), </a:t>
            </a:r>
            <a:r>
              <a:rPr lang="ru-RU" sz="1800" dirty="0" err="1" smtClean="0">
                <a:solidFill>
                  <a:srgbClr val="FF6600"/>
                </a:solidFill>
              </a:rPr>
              <a:t>Кокоулина</a:t>
            </a:r>
            <a:r>
              <a:rPr lang="ru-RU" sz="1800" dirty="0" smtClean="0">
                <a:solidFill>
                  <a:srgbClr val="FF6600"/>
                </a:solidFill>
              </a:rPr>
              <a:t> Мария </a:t>
            </a:r>
            <a:r>
              <a:rPr lang="ru-RU" sz="1800" dirty="0" smtClean="0"/>
              <a:t>и </a:t>
            </a:r>
            <a:r>
              <a:rPr lang="ru-RU" sz="1800" dirty="0" smtClean="0">
                <a:solidFill>
                  <a:srgbClr val="FF6600"/>
                </a:solidFill>
              </a:rPr>
              <a:t>Певцова Оксана </a:t>
            </a:r>
            <a:r>
              <a:rPr lang="ru-RU" sz="1800" dirty="0" smtClean="0"/>
              <a:t>(8 </a:t>
            </a:r>
            <a:r>
              <a:rPr lang="ru-RU" sz="1800" dirty="0" err="1" smtClean="0"/>
              <a:t>кл</a:t>
            </a:r>
            <a:r>
              <a:rPr lang="ru-RU" sz="1800" dirty="0" smtClean="0"/>
              <a:t>.), сделали свои первые шаги в науку   на городском конкурсе защиты электронных проектов на английском языке  </a:t>
            </a:r>
            <a:r>
              <a:rPr lang="ru-RU" sz="1800" dirty="0" smtClean="0">
                <a:solidFill>
                  <a:srgbClr val="FF9900"/>
                </a:solidFill>
              </a:rPr>
              <a:t>«МИР ВОКРУГ НАС»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0" dirty="0" smtClean="0"/>
              <a:t>Шварц Владимир с проектом</a:t>
            </a:r>
            <a:r>
              <a:rPr lang="en-US" b="0" dirty="0" smtClean="0"/>
              <a:t> “</a:t>
            </a:r>
            <a:r>
              <a:rPr lang="en-US" b="0" dirty="0" smtClean="0">
                <a:solidFill>
                  <a:srgbClr val="FFC000"/>
                </a:solidFill>
              </a:rPr>
              <a:t>Solar Empire</a:t>
            </a:r>
            <a:r>
              <a:rPr lang="en-US" b="0" dirty="0" smtClean="0"/>
              <a:t>”</a:t>
            </a:r>
            <a:endParaRPr lang="ru-RU" b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928694"/>
          </a:xfrm>
        </p:spPr>
        <p:txBody>
          <a:bodyPr>
            <a:noAutofit/>
          </a:bodyPr>
          <a:lstStyle/>
          <a:p>
            <a:r>
              <a:rPr lang="ru-RU" sz="1400" b="0" dirty="0" err="1" smtClean="0"/>
              <a:t>Кокоулина</a:t>
            </a:r>
            <a:r>
              <a:rPr lang="ru-RU" sz="1400" b="0" dirty="0" smtClean="0"/>
              <a:t> Мария и Певцова Оксана с проектом</a:t>
            </a:r>
            <a:r>
              <a:rPr lang="en-US" sz="1400" b="0" dirty="0" smtClean="0"/>
              <a:t> “Window Cleaner. First Experiments in Chemistry.”</a:t>
            </a:r>
            <a:r>
              <a:rPr lang="ru-RU" sz="1400" dirty="0" smtClean="0"/>
              <a:t> </a:t>
            </a:r>
            <a:r>
              <a:rPr lang="ru-RU" sz="1400" b="0" dirty="0" smtClean="0"/>
              <a:t>Руководители: Мансурова Н.З. (англ. яз.), </a:t>
            </a:r>
            <a:r>
              <a:rPr lang="ru-RU" sz="1400" b="0" dirty="0" err="1" smtClean="0"/>
              <a:t>Рукосуева</a:t>
            </a:r>
            <a:r>
              <a:rPr lang="ru-RU" sz="1400" b="0" dirty="0" smtClean="0"/>
              <a:t> И.А. (химия)</a:t>
            </a:r>
            <a:endParaRPr lang="ru-RU" sz="1400" b="0" dirty="0"/>
          </a:p>
        </p:txBody>
      </p:sp>
      <p:pic>
        <p:nvPicPr>
          <p:cNvPr id="1027" name="Picture 3" descr="D:\фотозащит\IMG_35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357430"/>
            <a:ext cx="3238491" cy="2428868"/>
          </a:xfrm>
          <a:prstGeom prst="rect">
            <a:avLst/>
          </a:prstGeom>
          <a:noFill/>
        </p:spPr>
      </p:pic>
      <p:pic>
        <p:nvPicPr>
          <p:cNvPr id="1028" name="Picture 4" descr="D:\фотозащит\IMG_357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357694"/>
            <a:ext cx="3047989" cy="2285992"/>
          </a:xfrm>
          <a:prstGeom prst="rect">
            <a:avLst/>
          </a:prstGeom>
          <a:noFill/>
        </p:spPr>
      </p:pic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142844" y="2174874"/>
            <a:ext cx="4354544" cy="4468835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Шварц </a:t>
            </a:r>
            <a:r>
              <a:rPr lang="ru-RU" dirty="0" smtClean="0">
                <a:solidFill>
                  <a:schemeClr val="bg1"/>
                </a:solidFill>
              </a:rPr>
              <a:t>Владимир и его </a:t>
            </a:r>
            <a:r>
              <a:rPr lang="ru-RU" dirty="0" smtClean="0"/>
              <a:t>руко</a:t>
            </a:r>
            <a:r>
              <a:rPr lang="ru-RU" dirty="0" smtClean="0">
                <a:solidFill>
                  <a:schemeClr val="bg1"/>
                </a:solidFill>
              </a:rPr>
              <a:t>водитель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Зелене</a:t>
            </a:r>
            <a:r>
              <a:rPr lang="ru-RU" dirty="0" err="1" smtClean="0">
                <a:solidFill>
                  <a:schemeClr val="bg1"/>
                </a:solidFill>
              </a:rPr>
              <a:t>цкая</a:t>
            </a:r>
            <a:r>
              <a:rPr lang="ru-RU" dirty="0" smtClean="0">
                <a:solidFill>
                  <a:schemeClr val="bg1"/>
                </a:solidFill>
              </a:rPr>
              <a:t> Е.А.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4" name="Picture 3" descr="D:\фотозащит\IMG_3577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6" y="2357430"/>
            <a:ext cx="3250414" cy="2683521"/>
          </a:xfrm>
          <a:prstGeom prst="rect">
            <a:avLst/>
          </a:prstGeom>
          <a:noFill/>
        </p:spPr>
      </p:pic>
      <p:pic>
        <p:nvPicPr>
          <p:cNvPr id="15" name="Picture 2" descr="D:\фотозащит\IMG_358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4643446"/>
            <a:ext cx="2667019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Савинская Влада с презентацией электронного проекта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“</a:t>
            </a:r>
            <a:r>
              <a:rPr lang="en-US" sz="3600" dirty="0" smtClean="0"/>
              <a:t>MY BIG AMERICA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</a:t>
            </a:r>
            <a:endParaRPr lang="ru-RU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 descr="D:\фотозащит\IMG_020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18033"/>
            <a:ext cx="3286148" cy="2464612"/>
          </a:xfrm>
          <a:prstGeom prst="rect">
            <a:avLst/>
          </a:prstGeom>
          <a:noFill/>
        </p:spPr>
      </p:pic>
      <p:pic>
        <p:nvPicPr>
          <p:cNvPr id="2051" name="Picture 3" descr="D:\фотозащит\IMG_02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0127" y="4143380"/>
            <a:ext cx="3238522" cy="2428892"/>
          </a:xfrm>
          <a:prstGeom prst="rect">
            <a:avLst/>
          </a:prstGeom>
          <a:noFill/>
        </p:spPr>
      </p:pic>
      <p:pic>
        <p:nvPicPr>
          <p:cNvPr id="2052" name="Picture 4" descr="D:\фотозащит\IMG_02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4107636"/>
            <a:ext cx="3286148" cy="2464612"/>
          </a:xfrm>
          <a:prstGeom prst="rect">
            <a:avLst/>
          </a:prstGeom>
          <a:noFill/>
        </p:spPr>
      </p:pic>
      <p:pic>
        <p:nvPicPr>
          <p:cNvPr id="2053" name="Picture 5" descr="D:\фотозащит\IMG_02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1500174"/>
            <a:ext cx="1935348" cy="2580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115</Words>
  <PresentationFormat>Экран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 «МИР ВОКРУГ НАС» </vt:lpstr>
      <vt:lpstr>10 декабря 2012 г. наши гимназисты Шварц Владимир (4кл.), Савинская Владлена  (7 кл.), Кокоулина Мария и Певцова Оксана (8 кл.), сделали свои первые шаги в науку   на городском конкурсе защиты электронных проектов на английском языке  «МИР ВОКРУГ НАС» </vt:lpstr>
      <vt:lpstr>Савинская Влада с презентацией электронного проекта “MY BIG AMERICA”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«МИР ВОКРУГ НАС» </dc:title>
  <dc:creator>Samsung</dc:creator>
  <cp:lastModifiedBy>user</cp:lastModifiedBy>
  <cp:revision>11</cp:revision>
  <dcterms:created xsi:type="dcterms:W3CDTF">2013-01-03T12:22:43Z</dcterms:created>
  <dcterms:modified xsi:type="dcterms:W3CDTF">2013-01-10T04:46:57Z</dcterms:modified>
</cp:coreProperties>
</file>