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458200" cy="1222375"/>
          </a:xfrm>
        </p:spPr>
        <p:txBody>
          <a:bodyPr/>
          <a:lstStyle/>
          <a:p>
            <a:r>
              <a:rPr lang="ru-RU" dirty="0" smtClean="0"/>
              <a:t>Зеленый чай – Эликсир здоровья. 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95400"/>
            <a:ext cx="51054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3657600" cy="45719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 целебных свойствах зелёного чая человек знал ещё в древние времена – первые упоминания о них встречаются уже за 1000 лет до н.э. Причём изначально он применялся исключительно как лекарственное средство и только по прошествии нескольких столетий человек начал использовать чай как тонизирующий напиток.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066800"/>
            <a:ext cx="37528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382000" cy="762000"/>
          </a:xfrm>
        </p:spPr>
        <p:txBody>
          <a:bodyPr/>
          <a:lstStyle/>
          <a:p>
            <a:r>
              <a:rPr lang="ru-RU" b="1" dirty="0" smtClean="0"/>
              <a:t>Ослабленная иммунная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22859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Для крепкой иммунной системы необходим правильный рацион питания и здоровый образ жизни. Зелёный чай как нельзя лучше для этого подходит, поскольку оказывает комплексное воздействие на иммунную систему. </a:t>
            </a:r>
            <a:r>
              <a:rPr lang="ru-RU" dirty="0" err="1" smtClean="0"/>
              <a:t>Флавоноиды</a:t>
            </a:r>
            <a:r>
              <a:rPr lang="ru-RU" dirty="0" smtClean="0"/>
              <a:t> тормозят развитие возбудителей болезней и защищают слизистую оболочку, а витамин С служит для клеток “оборонительным оружием” против вирусов и бактерий.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276600"/>
            <a:ext cx="381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352800"/>
            <a:ext cx="4495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Плохой аппетит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5029200" cy="4800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Плохой аппетит часто является следствием психологических проблем. Многим знакомы случаи, когда какая-нибудь стрессовая ситуация приводит к расстройству кишечника или “ударяет” по желудку. В случае продолжительного отсутствия аппетита необходимо обязательно обратиться к врачу или психологу. В лёгких же случаях нарушения аппетита вам поможет зелёный чай, поскольку содержащиеся в нём горькие вещества возбуждают желание поесть..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752600"/>
            <a:ext cx="37909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762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Повышенный </a:t>
            </a:r>
            <a:r>
              <a:rPr lang="ru-RU" b="1" dirty="0" smtClean="0"/>
              <a:t>уровень сахара в крови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66800"/>
            <a:ext cx="7086600" cy="324643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Сахар используется клетками как источник энергии. Для того, чтобы клетки могли извлекать сахар из крови, необходим инсулин. Когда организм производит инсулин в меньшем объёме, чем требуется, сахар начинает накапливаться в крови, что способствует развитию сахарного диабета, атеросклероза,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заболеваний. </a:t>
            </a:r>
            <a:br>
              <a:rPr lang="ru-RU" dirty="0" smtClean="0"/>
            </a:br>
            <a:r>
              <a:rPr lang="ru-RU" dirty="0" smtClean="0"/>
              <a:t>Зелёный чай в сочетании с рационом питания, содержащим минимальное количество мяса, сладостей, мучных изделий и как можно больше овощей, фруктов и зерновых продуктов, является хорошей основой для </a:t>
            </a:r>
            <a:r>
              <a:rPr lang="ru-RU" dirty="0" err="1" smtClean="0"/>
              <a:t>избежания</a:t>
            </a:r>
            <a:r>
              <a:rPr lang="ru-RU" dirty="0" smtClean="0"/>
              <a:t> вышеперечисленных проблем.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4191000"/>
            <a:ext cx="33528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382000" cy="838200"/>
          </a:xfrm>
        </p:spPr>
        <p:txBody>
          <a:bodyPr/>
          <a:lstStyle/>
          <a:p>
            <a:r>
              <a:rPr lang="ru-RU" b="1" dirty="0" smtClean="0"/>
              <a:t>Стресс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143000"/>
            <a:ext cx="7848600" cy="26368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Чашка чая, выпитая в перерыве между работой, поможет хорошо расслабиться и моментально снять накопившиеся стресс и усталость. Церемония чаепития создаёт атмосферу спокойствия и комфорта, позволяет хотя бы на короткое время забыть о всех накопившихся делах и проблемах, защищая тем самым нервную систему от перенапряжения.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581400"/>
            <a:ext cx="48577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524000"/>
            <a:ext cx="5181600" cy="32003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Кроме выше перечисленного зелёный чай оказывает благотворное влияние и в случае многих других недомоганий, куда можно отнести гепатит, кожные и грибковые заболевания, пищевые отравления, изжога, болезни печени и желудка, кариес, воспалительные процессы и т.д.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143000"/>
            <a:ext cx="351692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</TotalTime>
  <Words>320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Зеленый чай – Эликсир здоровья. </vt:lpstr>
      <vt:lpstr>Слайд 2</vt:lpstr>
      <vt:lpstr>Ослабленная иммунная система</vt:lpstr>
      <vt:lpstr>Плохой аппетит</vt:lpstr>
      <vt:lpstr>Повышенный уровень сахара в крови</vt:lpstr>
      <vt:lpstr>Стресс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Зеленый чай – Эликсир здоровья.</dc:title>
  <cp:lastModifiedBy>u329</cp:lastModifiedBy>
  <cp:revision>10</cp:revision>
  <dcterms:modified xsi:type="dcterms:W3CDTF">2014-10-14T09:59:20Z</dcterms:modified>
</cp:coreProperties>
</file>