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78" r:id="rId3"/>
    <p:sldId id="277" r:id="rId4"/>
    <p:sldId id="261" r:id="rId5"/>
    <p:sldId id="262" r:id="rId6"/>
    <p:sldId id="263" r:id="rId7"/>
    <p:sldId id="266" r:id="rId8"/>
    <p:sldId id="267" r:id="rId9"/>
    <p:sldId id="270" r:id="rId10"/>
    <p:sldId id="271" r:id="rId11"/>
    <p:sldId id="272" r:id="rId12"/>
    <p:sldId id="273" r:id="rId13"/>
    <p:sldId id="274" r:id="rId14"/>
    <p:sldId id="275"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Обложка альбома">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228601" y="3962400"/>
            <a:ext cx="8298485" cy="1066800"/>
          </a:xfrm>
        </p:spPr>
        <p:txBody>
          <a:bodyPr bIns="0"/>
          <a:lstStyle>
            <a:lvl1pPr algn="r" eaLnBrk="1" latinLnBrk="0" hangingPunct="1">
              <a:defRPr kumimoji="0" lang="ru-RU"/>
            </a:lvl1pPr>
            <a:extLst/>
          </a:lstStyle>
          <a:p>
            <a:r>
              <a:rPr kumimoji="0" lang="ru-RU"/>
              <a:t>Заголовок фотоальбома</a:t>
            </a:r>
          </a:p>
        </p:txBody>
      </p:sp>
      <p:sp>
        <p:nvSpPr>
          <p:cNvPr id="30" name="Rectangle 7"/>
          <p:cNvSpPr>
            <a:spLocks/>
          </p:cNvSpPr>
          <p:nvPr/>
        </p:nvSpPr>
        <p:spPr>
          <a:xfrm>
            <a:off x="453736" y="5181600"/>
            <a:ext cx="8229600" cy="1143000"/>
          </a:xfrm>
          <a:prstGeom prst="rect">
            <a:avLst/>
          </a:prstGeom>
        </p:spPr>
        <p:txBody>
          <a:bodyPr vert="horz" anchor="ctr">
            <a:normAutofit/>
          </a:bodyPr>
          <a:lstStyle>
            <a:extLst/>
          </a:lstStyle>
          <a:p>
            <a:pPr marL="0" marR="0" lvl="0" indent="0" algn="ctr" defTabSz="914400" eaLnBrk="1" fontAlgn="auto" latinLnBrk="0" hangingPunct="1">
              <a:lnSpc>
                <a:spcPct val="100000"/>
              </a:lnSpc>
              <a:spcBef>
                <a:spcPct val="0"/>
              </a:spcBef>
              <a:spcAft>
                <a:spcPts val="0"/>
              </a:spcAft>
              <a:buClrTx/>
              <a:buSzTx/>
              <a:buFontTx/>
              <a:buNone/>
              <a:tabLst/>
              <a:defRPr kumimoji="0" lang="ru-RU"/>
            </a:pPr>
            <a:endParaRPr kumimoji="0" lang="ru-RU" sz="3200" b="0" i="1" u="none" strike="noStrike" kern="0" cap="none" spc="0" normalizeH="0" baseline="0">
              <a:ln>
                <a:noFill/>
              </a:ln>
              <a:solidFill>
                <a:schemeClr val="tx1"/>
              </a:solidFill>
              <a:effectLst/>
              <a:uLnTx/>
              <a:uFillTx/>
              <a:latin typeface="+mj-lt"/>
              <a:ea typeface="+mj-ea"/>
              <a:cs typeface="+mj-cs"/>
            </a:endParaRPr>
          </a:p>
        </p:txBody>
      </p:sp>
      <p:sp>
        <p:nvSpPr>
          <p:cNvPr id="9" name="Rectangle 7"/>
          <p:cNvSpPr>
            <a:spLocks noGrp="1"/>
          </p:cNvSpPr>
          <p:nvPr>
            <p:ph type="body" sz="quarter" idx="10" hasCustomPrompt="1"/>
          </p:nvPr>
        </p:nvSpPr>
        <p:spPr>
          <a:xfrm>
            <a:off x="2133600" y="5133975"/>
            <a:ext cx="6386946" cy="1219200"/>
          </a:xfrm>
        </p:spPr>
        <p:txBody>
          <a:bodyPr vert="horz" tIns="0" anchor="t" anchorCtr="0">
            <a:noAutofit/>
          </a:bodyPr>
          <a:lstStyle>
            <a:lvl1pPr marL="0" marR="0" indent="0" algn="r" rtl="0" eaLnBrk="1" latinLnBrk="0" hangingPunct="1">
              <a:spcBef>
                <a:spcPct val="20000"/>
              </a:spcBef>
              <a:buFontTx/>
              <a:buNone/>
              <a:defRPr kumimoji="0" lang="ru-RU" sz="1800" i="0" baseline="0">
                <a:solidFill>
                  <a:schemeClr val="tx1"/>
                </a:solidFill>
                <a:latin typeface="+mn-lt"/>
                <a:ea typeface="+mn-ea"/>
                <a:cs typeface="+mn-cs"/>
              </a:defRPr>
            </a:lvl1pPr>
            <a:extLst/>
          </a:lstStyle>
          <a:p>
            <a:pPr lvl="0"/>
            <a:r>
              <a:rPr kumimoji="0" lang="ru-RU"/>
              <a:t>Щелкните, чтобы добавить дату и прочие сведения</a:t>
            </a:r>
          </a:p>
        </p:txBody>
      </p:sp>
      <p:sp>
        <p:nvSpPr>
          <p:cNvPr id="27" name="Rectangle 6"/>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eaLnBrk="1" latinLnBrk="0" hangingPunct="1"/>
            <a:r>
              <a:rPr lang="ru-RU" smtClean="0"/>
              <a:t>Вставка рисунка</a:t>
            </a:r>
            <a:endParaRPr/>
          </a:p>
        </p:txBody>
      </p:sp>
      <p:sp>
        <p:nvSpPr>
          <p:cNvPr id="6" name="Rectangle 5"/>
          <p:cNvSpPr/>
          <p:nvPr/>
        </p:nvSpPr>
        <p:spPr>
          <a:xfrm>
            <a:off x="176844" y="186904"/>
            <a:ext cx="8763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kumimoji="0" lang="ru-RU"/>
          </a:p>
        </p:txBody>
      </p:sp>
      <p:sp>
        <p:nvSpPr>
          <p:cNvPr id="11" name="Rectangle 10"/>
          <p:cNvSpPr>
            <a:spLocks noGrp="1"/>
          </p:cNvSpPr>
          <p:nvPr>
            <p:ph type="dt" sz="half" idx="12"/>
          </p:nvPr>
        </p:nvSpPr>
        <p:spPr/>
        <p:txBody>
          <a:bodyPr/>
          <a:lstStyle>
            <a:extLst/>
          </a:lstStyle>
          <a:p>
            <a:fld id="{32DBB24A-68EA-4B49-B91E-498653DDAE71}" type="datetimeFigureOut">
              <a:rPr lang="ru-RU" smtClean="0"/>
              <a:pPr/>
              <a:t>08.06.2012</a:t>
            </a:fld>
            <a:endParaRPr lang="ru-RU"/>
          </a:p>
        </p:txBody>
      </p:sp>
      <p:sp>
        <p:nvSpPr>
          <p:cNvPr id="12" name="Rectangle 11"/>
          <p:cNvSpPr>
            <a:spLocks noGrp="1"/>
          </p:cNvSpPr>
          <p:nvPr>
            <p:ph type="sldNum" sz="quarter" idx="13"/>
          </p:nvPr>
        </p:nvSpPr>
        <p:spPr/>
        <p:txBody>
          <a:bodyPr/>
          <a:lstStyle>
            <a:extLst/>
          </a:lstStyle>
          <a:p>
            <a:fld id="{98EC8AB9-2490-4A8F-AD32-360311631D4D}" type="slidenum">
              <a:rPr lang="ru-RU" smtClean="0"/>
              <a:pPr/>
              <a:t>‹#›</a:t>
            </a:fld>
            <a:endParaRPr lang="ru-RU"/>
          </a:p>
        </p:txBody>
      </p:sp>
      <p:sp>
        <p:nvSpPr>
          <p:cNvPr id="13" name="Rectangle 12"/>
          <p:cNvSpPr>
            <a:spLocks noGrp="1"/>
          </p:cNvSpPr>
          <p:nvPr>
            <p:ph type="ftr" sz="quarter" idx="14"/>
          </p:nvPr>
        </p:nvSpPr>
        <p:spPr/>
        <p:txBody>
          <a:bodyPr/>
          <a:lstStyle>
            <a:extLst/>
          </a:lstStyle>
          <a:p>
            <a:endParaRPr lang="ru-RU"/>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сверху, альбомная с подписью">
    <p:spTree>
      <p:nvGrpSpPr>
        <p:cNvPr id="1" name=""/>
        <p:cNvGrpSpPr/>
        <p:nvPr/>
      </p:nvGrpSpPr>
      <p:grpSpPr>
        <a:xfrm>
          <a:off x="0" y="0"/>
          <a:ext cx="0" cy="0"/>
          <a:chOff x="0" y="0"/>
          <a:chExt cx="0" cy="0"/>
        </a:xfrm>
      </p:grpSpPr>
      <p:sp>
        <p:nvSpPr>
          <p:cNvPr id="3" name="Rectangle 7"/>
          <p:cNvSpPr>
            <a:spLocks noGrp="1" noChangeAspect="1"/>
          </p:cNvSpPr>
          <p:nvPr>
            <p:ph type="pic" sz="quarter" idx="11"/>
          </p:nvPr>
        </p:nvSpPr>
        <p:spPr>
          <a:xfrm>
            <a:off x="466344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15" name="Rectangle 7"/>
          <p:cNvSpPr>
            <a:spLocks noGrp="1" noChangeAspect="1"/>
          </p:cNvSpPr>
          <p:nvPr>
            <p:ph type="pic" sz="quarter" idx="12"/>
          </p:nvPr>
        </p:nvSpPr>
        <p:spPr>
          <a:xfrm>
            <a:off x="45720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26" name="Rectangle 7"/>
          <p:cNvSpPr>
            <a:spLocks noGrp="1" noChangeAspect="1"/>
          </p:cNvSpPr>
          <p:nvPr>
            <p:ph type="pic" sz="quarter" idx="13"/>
          </p:nvPr>
        </p:nvSpPr>
        <p:spPr>
          <a:xfrm>
            <a:off x="4663440" y="228600"/>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27" name="Rectangle 11"/>
          <p:cNvSpPr>
            <a:spLocks noGrp="1"/>
          </p:cNvSpPr>
          <p:nvPr>
            <p:ph type="body" sz="quarter" idx="14" hasCustomPrompt="1"/>
          </p:nvPr>
        </p:nvSpPr>
        <p:spPr>
          <a:xfrm>
            <a:off x="457200" y="228600"/>
            <a:ext cx="4023360" cy="3017520"/>
          </a:xfrm>
        </p:spPr>
        <p:txBody>
          <a:bodyPr anchor="b" anchorCtr="0">
            <a:noAutofit/>
          </a:bodyPr>
          <a:lstStyle>
            <a:lvl1pPr marL="0" marR="0" indent="0" algn="l" rtl="0" eaLnBrk="1" latinLnBrk="0" hangingPunct="1">
              <a:spcBef>
                <a:spcPct val="20000"/>
              </a:spcBef>
              <a:buFontTx/>
              <a:buNone/>
              <a:defRPr kumimoji="0" lang="ru-RU" sz="1800" i="0" baseline="0">
                <a:solidFill>
                  <a:schemeClr val="tx1"/>
                </a:solidFill>
                <a:latin typeface="+mn-lt"/>
                <a:ea typeface="+mn-ea"/>
                <a:cs typeface="+mn-cs"/>
              </a:defRPr>
            </a:lvl1pPr>
            <a:extLst/>
          </a:lstStyle>
          <a:p>
            <a:pPr lvl="0"/>
            <a:r>
              <a:rPr kumimoji="0" lang="ru-RU"/>
              <a:t>Надпись</a:t>
            </a:r>
          </a:p>
        </p:txBody>
      </p:sp>
      <p:sp>
        <p:nvSpPr>
          <p:cNvPr id="6" name="Rectangle 5"/>
          <p:cNvSpPr>
            <a:spLocks noGrp="1"/>
          </p:cNvSpPr>
          <p:nvPr>
            <p:ph type="dt" sz="half" idx="15"/>
          </p:nvPr>
        </p:nvSpPr>
        <p:spPr/>
        <p:txBody>
          <a:bodyPr/>
          <a:lstStyle>
            <a:extLst/>
          </a:lstStyle>
          <a:p>
            <a:fld id="{32DBB24A-68EA-4B49-B91E-498653DDAE71}" type="datetimeFigureOut">
              <a:rPr lang="ru-RU" smtClean="0"/>
              <a:pPr/>
              <a:t>08.06.2012</a:t>
            </a:fld>
            <a:endParaRPr lang="ru-RU"/>
          </a:p>
        </p:txBody>
      </p:sp>
      <p:sp>
        <p:nvSpPr>
          <p:cNvPr id="7" name="Rectangle 6"/>
          <p:cNvSpPr>
            <a:spLocks noGrp="1"/>
          </p:cNvSpPr>
          <p:nvPr>
            <p:ph type="sldNum" sz="quarter" idx="16"/>
          </p:nvPr>
        </p:nvSpPr>
        <p:spPr/>
        <p:txBody>
          <a:bodyPr/>
          <a:lstStyle>
            <a:extLst/>
          </a:lstStyle>
          <a:p>
            <a:fld id="{98EC8AB9-2490-4A8F-AD32-360311631D4D}" type="slidenum">
              <a:rPr lang="ru-RU" smtClean="0"/>
              <a:pPr/>
              <a:t>‹#›</a:t>
            </a:fld>
            <a:endParaRPr lang="ru-RU"/>
          </a:p>
        </p:txBody>
      </p:sp>
      <p:sp>
        <p:nvSpPr>
          <p:cNvPr id="8" name="Rectangle 7"/>
          <p:cNvSpPr>
            <a:spLocks noGrp="1"/>
          </p:cNvSpPr>
          <p:nvPr>
            <p:ph type="ftr" sz="quarter" idx="17"/>
          </p:nvPr>
        </p:nvSpPr>
        <p:spPr/>
        <p:txBody>
          <a:bodyPr/>
          <a:lstStyle>
            <a:extLst/>
          </a:lstStyle>
          <a:p>
            <a:endParaRPr lang="ru-RU"/>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сверху, смешанная">
    <p:spTree>
      <p:nvGrpSpPr>
        <p:cNvPr id="1" name=""/>
        <p:cNvGrpSpPr/>
        <p:nvPr/>
      </p:nvGrpSpPr>
      <p:grpSpPr>
        <a:xfrm>
          <a:off x="0" y="0"/>
          <a:ext cx="0" cy="0"/>
          <a:chOff x="0" y="0"/>
          <a:chExt cx="0" cy="0"/>
        </a:xfrm>
      </p:grpSpPr>
      <p:sp>
        <p:nvSpPr>
          <p:cNvPr id="7" name="Rectangle 7"/>
          <p:cNvSpPr>
            <a:spLocks noGrp="1" noChangeAspect="1"/>
          </p:cNvSpPr>
          <p:nvPr>
            <p:ph type="pic" sz="quarter" idx="11"/>
          </p:nvPr>
        </p:nvSpPr>
        <p:spPr>
          <a:xfrm>
            <a:off x="5067300" y="3436620"/>
            <a:ext cx="3649900" cy="2889504"/>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lang="ru-RU" smtClean="0"/>
              <a:t>Вставка рисунка</a:t>
            </a:r>
            <a:endParaRPr/>
          </a:p>
        </p:txBody>
      </p:sp>
      <p:sp>
        <p:nvSpPr>
          <p:cNvPr id="29" name="Rectangle 7"/>
          <p:cNvSpPr>
            <a:spLocks noGrp="1" noChangeAspect="1"/>
          </p:cNvSpPr>
          <p:nvPr>
            <p:ph type="pic" sz="quarter" idx="12"/>
          </p:nvPr>
        </p:nvSpPr>
        <p:spPr>
          <a:xfrm>
            <a:off x="426720" y="384048"/>
            <a:ext cx="4457700" cy="5943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lang="ru-RU" smtClean="0"/>
              <a:t>Вставка рисунка</a:t>
            </a:r>
            <a:endParaRPr/>
          </a:p>
        </p:txBody>
      </p:sp>
      <p:sp>
        <p:nvSpPr>
          <p:cNvPr id="10" name="Rectangle 7"/>
          <p:cNvSpPr>
            <a:spLocks noGrp="1" noChangeAspect="1"/>
          </p:cNvSpPr>
          <p:nvPr>
            <p:ph type="pic" sz="quarter" idx="13"/>
          </p:nvPr>
        </p:nvSpPr>
        <p:spPr>
          <a:xfrm>
            <a:off x="5067300" y="389332"/>
            <a:ext cx="3657600" cy="2887269"/>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lang="ru-RU" smtClean="0"/>
              <a:t>Вставка рисунка</a:t>
            </a:r>
            <a:endParaRPr/>
          </a:p>
        </p:txBody>
      </p:sp>
      <p:sp>
        <p:nvSpPr>
          <p:cNvPr id="5" name="Rectangle 4"/>
          <p:cNvSpPr>
            <a:spLocks noGrp="1"/>
          </p:cNvSpPr>
          <p:nvPr>
            <p:ph type="dt" sz="half" idx="14"/>
          </p:nvPr>
        </p:nvSpPr>
        <p:spPr/>
        <p:txBody>
          <a:bodyPr/>
          <a:lstStyle>
            <a:extLst/>
          </a:lstStyle>
          <a:p>
            <a:fld id="{32DBB24A-68EA-4B49-B91E-498653DDAE71}" type="datetimeFigureOut">
              <a:rPr lang="ru-RU" smtClean="0"/>
              <a:pPr/>
              <a:t>08.06.2012</a:t>
            </a:fld>
            <a:endParaRPr lang="ru-RU"/>
          </a:p>
        </p:txBody>
      </p:sp>
      <p:sp>
        <p:nvSpPr>
          <p:cNvPr id="6" name="Rectangle 5"/>
          <p:cNvSpPr>
            <a:spLocks noGrp="1"/>
          </p:cNvSpPr>
          <p:nvPr>
            <p:ph type="sldNum" sz="quarter" idx="15"/>
          </p:nvPr>
        </p:nvSpPr>
        <p:spPr/>
        <p:txBody>
          <a:bodyPr/>
          <a:lstStyle>
            <a:extLst/>
          </a:lstStyle>
          <a:p>
            <a:fld id="{98EC8AB9-2490-4A8F-AD32-360311631D4D}" type="slidenum">
              <a:rPr lang="ru-RU" smtClean="0"/>
              <a:pPr/>
              <a:t>‹#›</a:t>
            </a:fld>
            <a:endParaRPr lang="ru-RU"/>
          </a:p>
        </p:txBody>
      </p:sp>
      <p:sp>
        <p:nvSpPr>
          <p:cNvPr id="8" name="Rectangle 7"/>
          <p:cNvSpPr>
            <a:spLocks noGrp="1"/>
          </p:cNvSpPr>
          <p:nvPr>
            <p:ph type="ftr" sz="quarter" idx="16"/>
          </p:nvPr>
        </p:nvSpPr>
        <p:spPr/>
        <p:txBody>
          <a:bodyPr/>
          <a:lstStyle>
            <a:extLst/>
          </a:lstStyle>
          <a:p>
            <a:endParaRPr lang="ru-RU"/>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4 сверху, книжная с подписями">
    <p:spTree>
      <p:nvGrpSpPr>
        <p:cNvPr id="1" name=""/>
        <p:cNvGrpSpPr/>
        <p:nvPr/>
      </p:nvGrpSpPr>
      <p:grpSpPr>
        <a:xfrm>
          <a:off x="0" y="0"/>
          <a:ext cx="0" cy="0"/>
          <a:chOff x="0" y="0"/>
          <a:chExt cx="0" cy="0"/>
        </a:xfrm>
      </p:grpSpPr>
      <p:sp>
        <p:nvSpPr>
          <p:cNvPr id="31" name="Rectangle 7"/>
          <p:cNvSpPr>
            <a:spLocks noGrp="1"/>
          </p:cNvSpPr>
          <p:nvPr>
            <p:ph type="pic" sz="quarter" idx="14"/>
          </p:nvPr>
        </p:nvSpPr>
        <p:spPr>
          <a:xfrm>
            <a:off x="2229297" y="228600"/>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3" name="Rectangle 7"/>
          <p:cNvSpPr>
            <a:spLocks noGrp="1"/>
          </p:cNvSpPr>
          <p:nvPr>
            <p:ph type="pic" sz="quarter" idx="26"/>
          </p:nvPr>
        </p:nvSpPr>
        <p:spPr>
          <a:xfrm>
            <a:off x="22292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10" name="Rectangle 7"/>
          <p:cNvSpPr>
            <a:spLocks noGrp="1" noChangeAspect="1"/>
          </p:cNvSpPr>
          <p:nvPr>
            <p:ph type="pic" sz="quarter" idx="25"/>
          </p:nvPr>
        </p:nvSpPr>
        <p:spPr>
          <a:xfrm>
            <a:off x="4672217" y="228600"/>
            <a:ext cx="2286000"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27" name="Rectangle 7"/>
          <p:cNvSpPr>
            <a:spLocks noGrp="1"/>
          </p:cNvSpPr>
          <p:nvPr>
            <p:ph type="pic" sz="quarter" idx="27"/>
          </p:nvPr>
        </p:nvSpPr>
        <p:spPr>
          <a:xfrm>
            <a:off x="46676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6" name="Rectangle 7"/>
          <p:cNvSpPr>
            <a:spLocks noGrp="1"/>
          </p:cNvSpPr>
          <p:nvPr>
            <p:ph type="body" sz="quarter" idx="16" hasCustomPrompt="1"/>
          </p:nvPr>
        </p:nvSpPr>
        <p:spPr>
          <a:xfrm>
            <a:off x="400497" y="1295400"/>
            <a:ext cx="1676400" cy="1905000"/>
          </a:xfrm>
        </p:spPr>
        <p:txBody>
          <a:bodyPr anchor="b" anchorCtr="0">
            <a:noAutofit/>
          </a:bodyPr>
          <a:lstStyle>
            <a:lvl1pPr marL="0" marR="0" indent="0" algn="r" rtl="0" eaLnBrk="1" latinLnBrk="0" hangingPunct="1">
              <a:spcBef>
                <a:spcPct val="20000"/>
              </a:spcBef>
              <a:buFontTx/>
              <a:buNone/>
              <a:defRPr kumimoji="0" lang="ru-RU" sz="1600" baseline="0">
                <a:solidFill>
                  <a:schemeClr val="tx1"/>
                </a:solidFill>
                <a:latin typeface="+mn-lt"/>
                <a:ea typeface="+mn-ea"/>
                <a:cs typeface="+mn-cs"/>
              </a:defRPr>
            </a:lvl1pPr>
            <a:extLst/>
          </a:lstStyle>
          <a:p>
            <a:pPr lvl="0"/>
            <a:r>
              <a:rPr kumimoji="0" lang="ru-RU"/>
              <a:t>Надпись</a:t>
            </a:r>
          </a:p>
        </p:txBody>
      </p:sp>
      <p:sp>
        <p:nvSpPr>
          <p:cNvPr id="14" name="Rectangle 7"/>
          <p:cNvSpPr>
            <a:spLocks noGrp="1"/>
          </p:cNvSpPr>
          <p:nvPr>
            <p:ph type="body" sz="quarter" idx="29" hasCustomPrompt="1"/>
          </p:nvPr>
        </p:nvSpPr>
        <p:spPr>
          <a:xfrm>
            <a:off x="7086600" y="1295400"/>
            <a:ext cx="1676400" cy="1905000"/>
          </a:xfrm>
        </p:spPr>
        <p:txBody>
          <a:bodyPr anchor="b" anchorCtr="0"/>
          <a:lstStyle>
            <a:lvl1pPr marL="0" marR="0" indent="0" algn="l" eaLnBrk="1" latinLnBrk="0" hangingPunct="1">
              <a:buFontTx/>
              <a:buNone/>
              <a:defRPr kumimoji="0" lang="ru-RU" sz="1600" baseline="0"/>
            </a:lvl1pPr>
            <a:extLst/>
          </a:lstStyle>
          <a:p>
            <a:pPr lvl="0"/>
            <a:r>
              <a:rPr kumimoji="0" lang="ru-RU"/>
              <a:t>Надпись</a:t>
            </a:r>
          </a:p>
        </p:txBody>
      </p:sp>
      <p:sp>
        <p:nvSpPr>
          <p:cNvPr id="4" name="Rectangle 7"/>
          <p:cNvSpPr>
            <a:spLocks noGrp="1"/>
          </p:cNvSpPr>
          <p:nvPr>
            <p:ph type="body" sz="quarter" idx="28" hasCustomPrompt="1"/>
          </p:nvPr>
        </p:nvSpPr>
        <p:spPr>
          <a:xfrm>
            <a:off x="400497" y="3352800"/>
            <a:ext cx="1676400" cy="1905000"/>
          </a:xfrm>
        </p:spPr>
        <p:txBody>
          <a:bodyPr anchor="t" anchorCtr="0"/>
          <a:lstStyle>
            <a:lvl1pPr marL="0" marR="0" indent="0" algn="r" eaLnBrk="1" latinLnBrk="0" hangingPunct="1">
              <a:buFontTx/>
              <a:buNone/>
              <a:defRPr kumimoji="0" lang="ru-RU" sz="1600" baseline="0"/>
            </a:lvl1pPr>
            <a:extLst/>
          </a:lstStyle>
          <a:p>
            <a:pPr lvl="0"/>
            <a:r>
              <a:rPr kumimoji="0" lang="ru-RU"/>
              <a:t>Надпись</a:t>
            </a:r>
          </a:p>
        </p:txBody>
      </p:sp>
      <p:sp>
        <p:nvSpPr>
          <p:cNvPr id="13" name="Rectangle 7"/>
          <p:cNvSpPr>
            <a:spLocks noGrp="1"/>
          </p:cNvSpPr>
          <p:nvPr>
            <p:ph type="body" sz="quarter" idx="30" hasCustomPrompt="1"/>
          </p:nvPr>
        </p:nvSpPr>
        <p:spPr>
          <a:xfrm>
            <a:off x="7086600" y="3352800"/>
            <a:ext cx="1676400" cy="1905000"/>
          </a:xfrm>
        </p:spPr>
        <p:txBody>
          <a:bodyPr anchor="t" anchorCtr="0"/>
          <a:lstStyle>
            <a:lvl1pPr marL="0" marR="0" indent="0" algn="l" eaLnBrk="1" latinLnBrk="0" hangingPunct="1">
              <a:buFontTx/>
              <a:buNone/>
              <a:defRPr kumimoji="0" lang="ru-RU" sz="1600" baseline="0"/>
            </a:lvl1pPr>
            <a:extLst/>
          </a:lstStyle>
          <a:p>
            <a:pPr lvl="0"/>
            <a:r>
              <a:rPr kumimoji="0" lang="ru-RU"/>
              <a:t>Надпись</a:t>
            </a:r>
          </a:p>
        </p:txBody>
      </p:sp>
      <p:sp>
        <p:nvSpPr>
          <p:cNvPr id="11" name="Rectangle 10"/>
          <p:cNvSpPr>
            <a:spLocks noGrp="1"/>
          </p:cNvSpPr>
          <p:nvPr>
            <p:ph type="dt" sz="half" idx="31"/>
          </p:nvPr>
        </p:nvSpPr>
        <p:spPr/>
        <p:txBody>
          <a:bodyPr/>
          <a:lstStyle>
            <a:extLst/>
          </a:lstStyle>
          <a:p>
            <a:fld id="{32DBB24A-68EA-4B49-B91E-498653DDAE71}" type="datetimeFigureOut">
              <a:rPr lang="ru-RU" smtClean="0"/>
              <a:pPr/>
              <a:t>08.06.2012</a:t>
            </a:fld>
            <a:endParaRPr lang="ru-RU"/>
          </a:p>
        </p:txBody>
      </p:sp>
      <p:sp>
        <p:nvSpPr>
          <p:cNvPr id="12" name="Rectangle 11"/>
          <p:cNvSpPr>
            <a:spLocks noGrp="1"/>
          </p:cNvSpPr>
          <p:nvPr>
            <p:ph type="sldNum" sz="quarter" idx="32"/>
          </p:nvPr>
        </p:nvSpPr>
        <p:spPr/>
        <p:txBody>
          <a:bodyPr/>
          <a:lstStyle>
            <a:extLst/>
          </a:lstStyle>
          <a:p>
            <a:fld id="{98EC8AB9-2490-4A8F-AD32-360311631D4D}" type="slidenum">
              <a:rPr lang="ru-RU" smtClean="0"/>
              <a:pPr/>
              <a:t>‹#›</a:t>
            </a:fld>
            <a:endParaRPr lang="ru-RU"/>
          </a:p>
        </p:txBody>
      </p:sp>
      <p:sp>
        <p:nvSpPr>
          <p:cNvPr id="15" name="Rectangle 14"/>
          <p:cNvSpPr>
            <a:spLocks noGrp="1"/>
          </p:cNvSpPr>
          <p:nvPr>
            <p:ph type="ftr" sz="quarter" idx="33"/>
          </p:nvPr>
        </p:nvSpPr>
        <p:spPr/>
        <p:txBody>
          <a:bodyPr/>
          <a:lstStyle>
            <a:extLst/>
          </a:lstStyle>
          <a:p>
            <a:endParaRPr lang="ru-RU"/>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4 сверху, альбомная с подписью">
    <p:spTree>
      <p:nvGrpSpPr>
        <p:cNvPr id="1" name=""/>
        <p:cNvGrpSpPr/>
        <p:nvPr/>
      </p:nvGrpSpPr>
      <p:grpSpPr>
        <a:xfrm>
          <a:off x="0" y="0"/>
          <a:ext cx="0" cy="0"/>
          <a:chOff x="0" y="0"/>
          <a:chExt cx="0" cy="0"/>
        </a:xfrm>
      </p:grpSpPr>
      <p:sp>
        <p:nvSpPr>
          <p:cNvPr id="24" name="Rectangle 7"/>
          <p:cNvSpPr>
            <a:spLocks noGrp="1"/>
          </p:cNvSpPr>
          <p:nvPr>
            <p:ph type="pic" sz="quarter" idx="14"/>
          </p:nvPr>
        </p:nvSpPr>
        <p:spPr>
          <a:xfrm>
            <a:off x="926821" y="533400"/>
            <a:ext cx="3653297"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8" name="Rectangle 7"/>
          <p:cNvSpPr>
            <a:spLocks noGrp="1"/>
          </p:cNvSpPr>
          <p:nvPr>
            <p:ph type="body" sz="quarter" idx="16" hasCustomPrompt="1"/>
          </p:nvPr>
        </p:nvSpPr>
        <p:spPr>
          <a:xfrm>
            <a:off x="926821" y="6172200"/>
            <a:ext cx="3657600" cy="304800"/>
          </a:xfrm>
        </p:spPr>
        <p:txBody>
          <a:bodyPr lIns="9144" anchor="t" anchorCtr="0"/>
          <a:lstStyle>
            <a:lvl1pPr marL="0" marR="0" indent="0" algn="l" eaLnBrk="1" latinLnBrk="0" hangingPunct="1">
              <a:buFontTx/>
              <a:buNone/>
              <a:defRPr kumimoji="0" lang="ru-RU" sz="1600" baseline="0"/>
            </a:lvl1pPr>
            <a:extLst/>
          </a:lstStyle>
          <a:p>
            <a:pPr lvl="0"/>
            <a:r>
              <a:rPr kumimoji="0" lang="ru-RU"/>
              <a:t>Надпись</a:t>
            </a:r>
          </a:p>
        </p:txBody>
      </p:sp>
      <p:sp>
        <p:nvSpPr>
          <p:cNvPr id="9" name="Rectangle 7"/>
          <p:cNvSpPr>
            <a:spLocks noGrp="1"/>
          </p:cNvSpPr>
          <p:nvPr>
            <p:ph type="pic" sz="quarter" idx="17"/>
          </p:nvPr>
        </p:nvSpPr>
        <p:spPr>
          <a:xfrm>
            <a:off x="4660621" y="5334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6" name="Rectangle 7"/>
          <p:cNvSpPr>
            <a:spLocks noGrp="1"/>
          </p:cNvSpPr>
          <p:nvPr>
            <p:ph type="pic" sz="quarter" idx="18"/>
          </p:nvPr>
        </p:nvSpPr>
        <p:spPr>
          <a:xfrm>
            <a:off x="9268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14" name="Rectangle 7"/>
          <p:cNvSpPr>
            <a:spLocks noGrp="1"/>
          </p:cNvSpPr>
          <p:nvPr>
            <p:ph type="pic" sz="quarter" idx="19"/>
          </p:nvPr>
        </p:nvSpPr>
        <p:spPr>
          <a:xfrm>
            <a:off x="46606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4" name="Rectangle 7"/>
          <p:cNvSpPr>
            <a:spLocks noGrp="1"/>
          </p:cNvSpPr>
          <p:nvPr>
            <p:ph type="body" sz="quarter" idx="22" hasCustomPrompt="1"/>
          </p:nvPr>
        </p:nvSpPr>
        <p:spPr>
          <a:xfrm>
            <a:off x="926821" y="152400"/>
            <a:ext cx="3657600" cy="304800"/>
          </a:xfrm>
        </p:spPr>
        <p:txBody>
          <a:bodyPr lIns="9144" anchor="t" anchorCtr="0"/>
          <a:lstStyle>
            <a:lvl1pPr marL="0" marR="0" indent="0" algn="l" eaLnBrk="1" latinLnBrk="0" hangingPunct="1">
              <a:buFontTx/>
              <a:buNone/>
              <a:defRPr kumimoji="0" lang="ru-RU" sz="1600" baseline="0"/>
            </a:lvl1pPr>
            <a:extLst/>
          </a:lstStyle>
          <a:p>
            <a:pPr lvl="0"/>
            <a:r>
              <a:rPr kumimoji="0" lang="ru-RU"/>
              <a:t>Надпись</a:t>
            </a:r>
          </a:p>
        </p:txBody>
      </p:sp>
      <p:sp>
        <p:nvSpPr>
          <p:cNvPr id="18" name="Rectangle 7"/>
          <p:cNvSpPr>
            <a:spLocks noGrp="1"/>
          </p:cNvSpPr>
          <p:nvPr>
            <p:ph type="body" sz="quarter" idx="23" hasCustomPrompt="1"/>
          </p:nvPr>
        </p:nvSpPr>
        <p:spPr>
          <a:xfrm>
            <a:off x="4660621" y="6172200"/>
            <a:ext cx="3657600" cy="304800"/>
          </a:xfrm>
        </p:spPr>
        <p:txBody>
          <a:bodyPr lIns="9144" anchor="t" anchorCtr="0"/>
          <a:lstStyle>
            <a:lvl1pPr marL="0" marR="0" indent="0" algn="l" eaLnBrk="1" latinLnBrk="0" hangingPunct="1">
              <a:buFontTx/>
              <a:buNone/>
              <a:defRPr kumimoji="0" lang="ru-RU" sz="1600" baseline="0"/>
            </a:lvl1pPr>
            <a:extLst/>
          </a:lstStyle>
          <a:p>
            <a:pPr lvl="0"/>
            <a:r>
              <a:rPr kumimoji="0" lang="ru-RU"/>
              <a:t>Надпись</a:t>
            </a:r>
          </a:p>
        </p:txBody>
      </p:sp>
      <p:sp>
        <p:nvSpPr>
          <p:cNvPr id="16" name="Rectangle 7"/>
          <p:cNvSpPr>
            <a:spLocks noGrp="1"/>
          </p:cNvSpPr>
          <p:nvPr>
            <p:ph type="body" sz="quarter" idx="24" hasCustomPrompt="1"/>
          </p:nvPr>
        </p:nvSpPr>
        <p:spPr>
          <a:xfrm>
            <a:off x="4660621" y="152400"/>
            <a:ext cx="3657600" cy="304800"/>
          </a:xfrm>
        </p:spPr>
        <p:txBody>
          <a:bodyPr lIns="9144" anchor="t" anchorCtr="0"/>
          <a:lstStyle>
            <a:lvl1pPr marL="0" marR="0" indent="0" algn="l" eaLnBrk="1" latinLnBrk="0" hangingPunct="1">
              <a:buFontTx/>
              <a:buNone/>
              <a:defRPr kumimoji="0" lang="ru-RU" sz="1600" baseline="0"/>
            </a:lvl1pPr>
            <a:extLst/>
          </a:lstStyle>
          <a:p>
            <a:pPr lvl="0"/>
            <a:r>
              <a:rPr kumimoji="0" lang="ru-RU"/>
              <a:t>Надпись</a:t>
            </a:r>
          </a:p>
        </p:txBody>
      </p:sp>
      <p:sp>
        <p:nvSpPr>
          <p:cNvPr id="10" name="Rectangle 9"/>
          <p:cNvSpPr>
            <a:spLocks noGrp="1"/>
          </p:cNvSpPr>
          <p:nvPr>
            <p:ph type="dt" sz="half" idx="25"/>
          </p:nvPr>
        </p:nvSpPr>
        <p:spPr/>
        <p:txBody>
          <a:bodyPr/>
          <a:lstStyle>
            <a:extLst/>
          </a:lstStyle>
          <a:p>
            <a:fld id="{32DBB24A-68EA-4B49-B91E-498653DDAE71}" type="datetimeFigureOut">
              <a:rPr lang="ru-RU" smtClean="0"/>
              <a:pPr/>
              <a:t>08.06.2012</a:t>
            </a:fld>
            <a:endParaRPr lang="ru-RU"/>
          </a:p>
        </p:txBody>
      </p:sp>
      <p:sp>
        <p:nvSpPr>
          <p:cNvPr id="11" name="Rectangle 10"/>
          <p:cNvSpPr>
            <a:spLocks noGrp="1"/>
          </p:cNvSpPr>
          <p:nvPr>
            <p:ph type="sldNum" sz="quarter" idx="26"/>
          </p:nvPr>
        </p:nvSpPr>
        <p:spPr/>
        <p:txBody>
          <a:bodyPr/>
          <a:lstStyle>
            <a:extLst/>
          </a:lstStyle>
          <a:p>
            <a:fld id="{98EC8AB9-2490-4A8F-AD32-360311631D4D}" type="slidenum">
              <a:rPr lang="ru-RU" smtClean="0"/>
              <a:pPr/>
              <a:t>‹#›</a:t>
            </a:fld>
            <a:endParaRPr lang="ru-RU"/>
          </a:p>
        </p:txBody>
      </p:sp>
      <p:sp>
        <p:nvSpPr>
          <p:cNvPr id="12" name="Rectangle 11"/>
          <p:cNvSpPr>
            <a:spLocks noGrp="1"/>
          </p:cNvSpPr>
          <p:nvPr>
            <p:ph type="ftr" sz="quarter" idx="27"/>
          </p:nvPr>
        </p:nvSpPr>
        <p:spPr/>
        <p:txBody>
          <a:bodyPr/>
          <a:lstStyle>
            <a:extLst/>
          </a:lstStyle>
          <a:p>
            <a:endParaRPr lang="ru-RU"/>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4 сверху, книжная с большой подписью">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1524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30" name="Rectangle 7"/>
          <p:cNvSpPr>
            <a:spLocks noGrp="1"/>
          </p:cNvSpPr>
          <p:nvPr>
            <p:ph type="pic" sz="quarter" idx="31"/>
          </p:nvPr>
        </p:nvSpPr>
        <p:spPr>
          <a:xfrm>
            <a:off x="45466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7" name="Rectangle 7"/>
          <p:cNvSpPr>
            <a:spLocks noGrp="1"/>
          </p:cNvSpPr>
          <p:nvPr>
            <p:ph type="pic" sz="quarter" idx="30"/>
          </p:nvPr>
        </p:nvSpPr>
        <p:spPr>
          <a:xfrm>
            <a:off x="234906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29" name="Rectangle 7"/>
          <p:cNvSpPr>
            <a:spLocks noGrp="1"/>
          </p:cNvSpPr>
          <p:nvPr>
            <p:ph type="pic" sz="quarter" idx="32"/>
          </p:nvPr>
        </p:nvSpPr>
        <p:spPr>
          <a:xfrm>
            <a:off x="6740166"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24" name="Rectangle 7"/>
          <p:cNvSpPr>
            <a:spLocks noGrp="1"/>
          </p:cNvSpPr>
          <p:nvPr>
            <p:ph type="body" sz="quarter" idx="29" hasCustomPrompt="1"/>
          </p:nvPr>
        </p:nvSpPr>
        <p:spPr>
          <a:xfrm>
            <a:off x="152400" y="4495800"/>
            <a:ext cx="8763000" cy="1905000"/>
          </a:xfrm>
        </p:spPr>
        <p:txBody>
          <a:bodyPr anchor="t" anchorCtr="0"/>
          <a:lstStyle>
            <a:lvl1pPr marL="0" marR="0" indent="0" algn="l" eaLnBrk="1" latinLnBrk="0" hangingPunct="1">
              <a:buFontTx/>
              <a:buNone/>
              <a:defRPr kumimoji="0" lang="ru-RU" sz="2400" baseline="0"/>
            </a:lvl1pPr>
            <a:extLst/>
          </a:lstStyle>
          <a:p>
            <a:pPr lvl="0"/>
            <a:r>
              <a:rPr kumimoji="0" lang="ru-RU"/>
              <a:t>Надпись</a:t>
            </a:r>
          </a:p>
        </p:txBody>
      </p:sp>
      <p:sp>
        <p:nvSpPr>
          <p:cNvPr id="8" name="Rectangle 7"/>
          <p:cNvSpPr>
            <a:spLocks noGrp="1"/>
          </p:cNvSpPr>
          <p:nvPr>
            <p:ph type="dt" sz="half" idx="33"/>
          </p:nvPr>
        </p:nvSpPr>
        <p:spPr/>
        <p:txBody>
          <a:bodyPr/>
          <a:lstStyle>
            <a:extLst/>
          </a:lstStyle>
          <a:p>
            <a:fld id="{32DBB24A-68EA-4B49-B91E-498653DDAE71}" type="datetimeFigureOut">
              <a:rPr lang="ru-RU" smtClean="0"/>
              <a:pPr/>
              <a:t>08.06.2012</a:t>
            </a:fld>
            <a:endParaRPr lang="ru-RU"/>
          </a:p>
        </p:txBody>
      </p:sp>
      <p:sp>
        <p:nvSpPr>
          <p:cNvPr id="9" name="Rectangle 8"/>
          <p:cNvSpPr>
            <a:spLocks noGrp="1"/>
          </p:cNvSpPr>
          <p:nvPr>
            <p:ph type="sldNum" sz="quarter" idx="34"/>
          </p:nvPr>
        </p:nvSpPr>
        <p:spPr/>
        <p:txBody>
          <a:bodyPr/>
          <a:lstStyle>
            <a:extLst/>
          </a:lstStyle>
          <a:p>
            <a:fld id="{98EC8AB9-2490-4A8F-AD32-360311631D4D}" type="slidenum">
              <a:rPr lang="ru-RU" smtClean="0"/>
              <a:pPr/>
              <a:t>‹#›</a:t>
            </a:fld>
            <a:endParaRPr lang="ru-RU"/>
          </a:p>
        </p:txBody>
      </p:sp>
      <p:sp>
        <p:nvSpPr>
          <p:cNvPr id="10" name="Rectangle 9"/>
          <p:cNvSpPr>
            <a:spLocks noGrp="1"/>
          </p:cNvSpPr>
          <p:nvPr>
            <p:ph type="ftr" sz="quarter" idx="35"/>
          </p:nvPr>
        </p:nvSpPr>
        <p:spPr/>
        <p:txBody>
          <a:bodyPr/>
          <a:lstStyle>
            <a:extLst/>
          </a:lstStyle>
          <a:p>
            <a:endParaRPr lang="ru-RU"/>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4 сверху: 1 книжная и 3 альбомных">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685800" y="257665"/>
            <a:ext cx="4617720" cy="6172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4" name="Rectangle 7"/>
          <p:cNvSpPr>
            <a:spLocks noGrp="1" noChangeAspect="1"/>
          </p:cNvSpPr>
          <p:nvPr>
            <p:ph type="pic" sz="quarter" idx="18"/>
          </p:nvPr>
        </p:nvSpPr>
        <p:spPr>
          <a:xfrm>
            <a:off x="5788848" y="257665"/>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6" name="Rectangle 7"/>
          <p:cNvSpPr>
            <a:spLocks noGrp="1" noChangeAspect="1"/>
          </p:cNvSpPr>
          <p:nvPr>
            <p:ph type="pic" sz="quarter" idx="22"/>
          </p:nvPr>
        </p:nvSpPr>
        <p:spPr>
          <a:xfrm>
            <a:off x="5788848" y="2432657"/>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14" name="Rectangle 7"/>
          <p:cNvSpPr>
            <a:spLocks noGrp="1" noChangeAspect="1"/>
          </p:cNvSpPr>
          <p:nvPr>
            <p:ph type="pic" sz="quarter" idx="23"/>
          </p:nvPr>
        </p:nvSpPr>
        <p:spPr>
          <a:xfrm>
            <a:off x="5788848" y="4607649"/>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7" name="Rectangle 6"/>
          <p:cNvSpPr>
            <a:spLocks noGrp="1"/>
          </p:cNvSpPr>
          <p:nvPr>
            <p:ph type="dt" sz="half" idx="24"/>
          </p:nvPr>
        </p:nvSpPr>
        <p:spPr/>
        <p:txBody>
          <a:bodyPr/>
          <a:lstStyle>
            <a:extLst/>
          </a:lstStyle>
          <a:p>
            <a:fld id="{32DBB24A-68EA-4B49-B91E-498653DDAE71}" type="datetimeFigureOut">
              <a:rPr lang="ru-RU" smtClean="0"/>
              <a:pPr/>
              <a:t>08.06.2012</a:t>
            </a:fld>
            <a:endParaRPr lang="ru-RU"/>
          </a:p>
        </p:txBody>
      </p:sp>
      <p:sp>
        <p:nvSpPr>
          <p:cNvPr id="8" name="Rectangle 7"/>
          <p:cNvSpPr>
            <a:spLocks noGrp="1"/>
          </p:cNvSpPr>
          <p:nvPr>
            <p:ph type="sldNum" sz="quarter" idx="25"/>
          </p:nvPr>
        </p:nvSpPr>
        <p:spPr/>
        <p:txBody>
          <a:bodyPr/>
          <a:lstStyle>
            <a:extLst/>
          </a:lstStyle>
          <a:p>
            <a:fld id="{98EC8AB9-2490-4A8F-AD32-360311631D4D}" type="slidenum">
              <a:rPr lang="ru-RU" smtClean="0"/>
              <a:pPr/>
              <a:t>‹#›</a:t>
            </a:fld>
            <a:endParaRPr lang="ru-RU"/>
          </a:p>
        </p:txBody>
      </p:sp>
      <p:sp>
        <p:nvSpPr>
          <p:cNvPr id="9" name="Rectangle 8"/>
          <p:cNvSpPr>
            <a:spLocks noGrp="1"/>
          </p:cNvSpPr>
          <p:nvPr>
            <p:ph type="ftr" sz="quarter" idx="26"/>
          </p:nvPr>
        </p:nvSpPr>
        <p:spPr/>
        <p:txBody>
          <a:bodyPr/>
          <a:lstStyle>
            <a:extLst/>
          </a:lstStyle>
          <a:p>
            <a:endParaRPr lang="ru-RU"/>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5 сверху: 3 альбомных и 2 книжных">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609600" y="34290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27" name="Rectangle 7"/>
          <p:cNvSpPr>
            <a:spLocks noGrp="1"/>
          </p:cNvSpPr>
          <p:nvPr>
            <p:ph type="pic" sz="quarter" idx="17"/>
          </p:nvPr>
        </p:nvSpPr>
        <p:spPr>
          <a:xfrm>
            <a:off x="3033848" y="228600"/>
            <a:ext cx="5562600" cy="4171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31" name="Rectangle 7"/>
          <p:cNvSpPr>
            <a:spLocks noGrp="1"/>
          </p:cNvSpPr>
          <p:nvPr>
            <p:ph type="pic" sz="quarter" idx="26"/>
          </p:nvPr>
        </p:nvSpPr>
        <p:spPr>
          <a:xfrm>
            <a:off x="609600" y="2286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26" name="Rectangle 7"/>
          <p:cNvSpPr>
            <a:spLocks noGrp="1" noChangeAspect="1"/>
          </p:cNvSpPr>
          <p:nvPr>
            <p:ph type="pic" sz="quarter" idx="27"/>
          </p:nvPr>
        </p:nvSpPr>
        <p:spPr>
          <a:xfrm>
            <a:off x="5943600" y="4495800"/>
            <a:ext cx="266699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23" name="Rectangle 7"/>
          <p:cNvSpPr>
            <a:spLocks noGrp="1" noChangeAspect="1"/>
          </p:cNvSpPr>
          <p:nvPr>
            <p:ph type="pic" sz="quarter" idx="28"/>
          </p:nvPr>
        </p:nvSpPr>
        <p:spPr>
          <a:xfrm>
            <a:off x="3033848" y="4495800"/>
            <a:ext cx="2757352"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7" name="Rectangle 6"/>
          <p:cNvSpPr>
            <a:spLocks noGrp="1"/>
          </p:cNvSpPr>
          <p:nvPr>
            <p:ph type="dt" sz="half" idx="29"/>
          </p:nvPr>
        </p:nvSpPr>
        <p:spPr/>
        <p:txBody>
          <a:bodyPr/>
          <a:lstStyle>
            <a:extLst/>
          </a:lstStyle>
          <a:p>
            <a:fld id="{32DBB24A-68EA-4B49-B91E-498653DDAE71}" type="datetimeFigureOut">
              <a:rPr lang="ru-RU" smtClean="0"/>
              <a:pPr/>
              <a:t>08.06.2012</a:t>
            </a:fld>
            <a:endParaRPr lang="ru-RU"/>
          </a:p>
        </p:txBody>
      </p:sp>
      <p:sp>
        <p:nvSpPr>
          <p:cNvPr id="8" name="Rectangle 7"/>
          <p:cNvSpPr>
            <a:spLocks noGrp="1"/>
          </p:cNvSpPr>
          <p:nvPr>
            <p:ph type="sldNum" sz="quarter" idx="30"/>
          </p:nvPr>
        </p:nvSpPr>
        <p:spPr/>
        <p:txBody>
          <a:bodyPr/>
          <a:lstStyle>
            <a:extLst/>
          </a:lstStyle>
          <a:p>
            <a:fld id="{98EC8AB9-2490-4A8F-AD32-360311631D4D}" type="slidenum">
              <a:rPr lang="ru-RU" smtClean="0"/>
              <a:pPr/>
              <a:t>‹#›</a:t>
            </a:fld>
            <a:endParaRPr lang="ru-RU"/>
          </a:p>
        </p:txBody>
      </p:sp>
      <p:sp>
        <p:nvSpPr>
          <p:cNvPr id="10" name="Rectangle 9"/>
          <p:cNvSpPr>
            <a:spLocks noGrp="1"/>
          </p:cNvSpPr>
          <p:nvPr>
            <p:ph type="ftr" sz="quarter" idx="31"/>
          </p:nvPr>
        </p:nvSpPr>
        <p:spPr/>
        <p:txBody>
          <a:bodyPr/>
          <a:lstStyle>
            <a:extLst/>
          </a:lstStyle>
          <a:p>
            <a:endParaRPr lang="ru-RU"/>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5 сверху: 3 книжных и 2 альбомных">
    <p:spTree>
      <p:nvGrpSpPr>
        <p:cNvPr id="1" name=""/>
        <p:cNvGrpSpPr/>
        <p:nvPr/>
      </p:nvGrpSpPr>
      <p:grpSpPr>
        <a:xfrm>
          <a:off x="0" y="0"/>
          <a:ext cx="0" cy="0"/>
          <a:chOff x="0" y="0"/>
          <a:chExt cx="0" cy="0"/>
        </a:xfrm>
      </p:grpSpPr>
      <p:sp>
        <p:nvSpPr>
          <p:cNvPr id="17" name="Rectangle 7"/>
          <p:cNvSpPr>
            <a:spLocks noGrp="1"/>
          </p:cNvSpPr>
          <p:nvPr>
            <p:ph type="pic" sz="quarter" idx="26"/>
          </p:nvPr>
        </p:nvSpPr>
        <p:spPr>
          <a:xfrm>
            <a:off x="5121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23" name="Rectangle 7"/>
          <p:cNvSpPr>
            <a:spLocks noGrp="1"/>
          </p:cNvSpPr>
          <p:nvPr>
            <p:ph type="pic" sz="quarter" idx="29"/>
          </p:nvPr>
        </p:nvSpPr>
        <p:spPr>
          <a:xfrm>
            <a:off x="51213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30" name="Rectangle 7"/>
          <p:cNvSpPr>
            <a:spLocks noGrp="1"/>
          </p:cNvSpPr>
          <p:nvPr>
            <p:ph type="pic" sz="quarter" idx="30"/>
          </p:nvPr>
        </p:nvSpPr>
        <p:spPr>
          <a:xfrm>
            <a:off x="471837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22" name="Rectangle 7"/>
          <p:cNvSpPr>
            <a:spLocks noGrp="1"/>
          </p:cNvSpPr>
          <p:nvPr>
            <p:ph type="pic" sz="quarter" idx="27"/>
          </p:nvPr>
        </p:nvSpPr>
        <p:spPr>
          <a:xfrm>
            <a:off x="32934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31" name="Rectangle 7"/>
          <p:cNvSpPr>
            <a:spLocks noGrp="1"/>
          </p:cNvSpPr>
          <p:nvPr>
            <p:ph type="pic" sz="quarter" idx="28"/>
          </p:nvPr>
        </p:nvSpPr>
        <p:spPr>
          <a:xfrm>
            <a:off x="60747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7" name="Rectangle 6"/>
          <p:cNvSpPr>
            <a:spLocks noGrp="1"/>
          </p:cNvSpPr>
          <p:nvPr>
            <p:ph type="dt" sz="half" idx="31"/>
          </p:nvPr>
        </p:nvSpPr>
        <p:spPr/>
        <p:txBody>
          <a:bodyPr/>
          <a:lstStyle>
            <a:extLst/>
          </a:lstStyle>
          <a:p>
            <a:fld id="{32DBB24A-68EA-4B49-B91E-498653DDAE71}" type="datetimeFigureOut">
              <a:rPr lang="ru-RU" smtClean="0"/>
              <a:pPr/>
              <a:t>08.06.2012</a:t>
            </a:fld>
            <a:endParaRPr lang="ru-RU"/>
          </a:p>
        </p:txBody>
      </p:sp>
      <p:sp>
        <p:nvSpPr>
          <p:cNvPr id="8" name="Rectangle 7"/>
          <p:cNvSpPr>
            <a:spLocks noGrp="1"/>
          </p:cNvSpPr>
          <p:nvPr>
            <p:ph type="sldNum" sz="quarter" idx="32"/>
          </p:nvPr>
        </p:nvSpPr>
        <p:spPr/>
        <p:txBody>
          <a:bodyPr/>
          <a:lstStyle>
            <a:extLst/>
          </a:lstStyle>
          <a:p>
            <a:fld id="{98EC8AB9-2490-4A8F-AD32-360311631D4D}" type="slidenum">
              <a:rPr lang="ru-RU" smtClean="0"/>
              <a:pPr/>
              <a:t>‹#›</a:t>
            </a:fld>
            <a:endParaRPr lang="ru-RU"/>
          </a:p>
        </p:txBody>
      </p:sp>
      <p:sp>
        <p:nvSpPr>
          <p:cNvPr id="9" name="Rectangle 8"/>
          <p:cNvSpPr>
            <a:spLocks noGrp="1"/>
          </p:cNvSpPr>
          <p:nvPr>
            <p:ph type="ftr" sz="quarter" idx="33"/>
          </p:nvPr>
        </p:nvSpPr>
        <p:spPr/>
        <p:txBody>
          <a:bodyPr/>
          <a:lstStyle>
            <a:extLst/>
          </a:lstStyle>
          <a:p>
            <a:endParaRPr lang="ru-RU"/>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Квадратная с подписью">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3050273" y="16002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lang="ru-RU" smtClean="0"/>
              <a:t>Вставка рисунка</a:t>
            </a:r>
            <a:endParaRPr/>
          </a:p>
        </p:txBody>
      </p:sp>
      <p:sp>
        <p:nvSpPr>
          <p:cNvPr id="7" name="W¥ل云玗İαЂÕØÚáÛ丫:Téxt Plàçèhòlðêr 表¥鷗字㌍_W 6"/>
          <p:cNvSpPr>
            <a:spLocks noGrp="1"/>
          </p:cNvSpPr>
          <p:nvPr>
            <p:ph type="body" sz="quarter" idx="15" hasCustomPrompt="1"/>
          </p:nvPr>
        </p:nvSpPr>
        <p:spPr>
          <a:xfrm>
            <a:off x="3048000" y="4876800"/>
            <a:ext cx="3200400" cy="1295400"/>
          </a:xfrm>
        </p:spPr>
        <p:txBody>
          <a:bodyPr tIns="91440" rIns="9144" bIns="91440" anchor="t"/>
          <a:lstStyle>
            <a:lvl1pPr marL="0" marR="0" indent="0" algn="l" eaLnBrk="1" latinLnBrk="0" hangingPunct="1">
              <a:buFontTx/>
              <a:buNone/>
              <a:defRPr kumimoji="0" lang="ru-RU" sz="1800" i="0"/>
            </a:lvl1pPr>
            <a:extLst/>
          </a:lstStyle>
          <a:p>
            <a:pPr lvl="0"/>
            <a:r>
              <a:rPr kumimoji="0" lang="ru-RU"/>
              <a:t>Надпись</a:t>
            </a:r>
          </a:p>
        </p:txBody>
      </p:sp>
      <p:sp>
        <p:nvSpPr>
          <p:cNvPr id="5" name="Rectangle 4"/>
          <p:cNvSpPr>
            <a:spLocks noGrp="1"/>
          </p:cNvSpPr>
          <p:nvPr>
            <p:ph type="dt" sz="half" idx="16"/>
          </p:nvPr>
        </p:nvSpPr>
        <p:spPr/>
        <p:txBody>
          <a:bodyPr/>
          <a:lstStyle>
            <a:extLst/>
          </a:lstStyle>
          <a:p>
            <a:fld id="{32DBB24A-68EA-4B49-B91E-498653DDAE71}" type="datetimeFigureOut">
              <a:rPr lang="ru-RU" smtClean="0"/>
              <a:pPr/>
              <a:t>08.06.2012</a:t>
            </a:fld>
            <a:endParaRPr lang="ru-RU"/>
          </a:p>
        </p:txBody>
      </p:sp>
      <p:sp>
        <p:nvSpPr>
          <p:cNvPr id="6" name="Rectangle 5"/>
          <p:cNvSpPr>
            <a:spLocks noGrp="1"/>
          </p:cNvSpPr>
          <p:nvPr>
            <p:ph type="sldNum" sz="quarter" idx="17"/>
          </p:nvPr>
        </p:nvSpPr>
        <p:spPr/>
        <p:txBody>
          <a:bodyPr/>
          <a:lstStyle>
            <a:extLst/>
          </a:lstStyle>
          <a:p>
            <a:fld id="{98EC8AB9-2490-4A8F-AD32-360311631D4D}" type="slidenum">
              <a:rPr lang="ru-RU" smtClean="0"/>
              <a:pPr/>
              <a:t>‹#›</a:t>
            </a:fld>
            <a:endParaRPr lang="ru-RU"/>
          </a:p>
        </p:txBody>
      </p:sp>
      <p:sp>
        <p:nvSpPr>
          <p:cNvPr id="8" name="Rectangle 7"/>
          <p:cNvSpPr>
            <a:spLocks noGrp="1"/>
          </p:cNvSpPr>
          <p:nvPr>
            <p:ph type="ftr" sz="quarter" idx="18"/>
          </p:nvPr>
        </p:nvSpPr>
        <p:spPr/>
        <p:txBody>
          <a:bodyPr/>
          <a:lstStyle>
            <a:extLst/>
          </a:lstStyle>
          <a:p>
            <a:endParaRPr lang="ru-RU"/>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сверху, квадратная с подписью">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4955273"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lang="ru-RU" smtClean="0"/>
              <a:t>Вставка рисунка</a:t>
            </a:r>
            <a:endParaRPr/>
          </a:p>
        </p:txBody>
      </p:sp>
      <p:sp>
        <p:nvSpPr>
          <p:cNvPr id="6" name="W¥ل云玗İαЂôÁûÂÚ丫:Pïçtúrê Plå¢éhõlðér 表¥鷗字㌍ 表_W 5"/>
          <p:cNvSpPr>
            <a:spLocks noGrp="1" noChangeAspect="1"/>
          </p:cNvSpPr>
          <p:nvPr>
            <p:ph type="pic" sz="quarter" idx="14"/>
          </p:nvPr>
        </p:nvSpPr>
        <p:spPr>
          <a:xfrm>
            <a:off x="1143000"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lang="ru-RU" smtClean="0"/>
              <a:t>Вставка рисунка</a:t>
            </a:r>
            <a:endParaRPr/>
          </a:p>
        </p:txBody>
      </p:sp>
      <p:sp>
        <p:nvSpPr>
          <p:cNvPr id="7" name="W¥ل云玗İαЂÕØÚáÛ丫:Téxt Plàçèhòlðêr 表¥鷗字㌍_W 6"/>
          <p:cNvSpPr>
            <a:spLocks noGrp="1"/>
          </p:cNvSpPr>
          <p:nvPr>
            <p:ph type="body" sz="quarter" idx="15" hasCustomPrompt="1"/>
          </p:nvPr>
        </p:nvSpPr>
        <p:spPr>
          <a:xfrm>
            <a:off x="4953000" y="4648200"/>
            <a:ext cx="3200400" cy="1295400"/>
          </a:xfrm>
        </p:spPr>
        <p:txBody>
          <a:bodyPr tIns="91440" rIns="9144" bIns="91440" anchor="t"/>
          <a:lstStyle>
            <a:lvl1pPr marL="0" marR="0" indent="0" algn="l" eaLnBrk="1" latinLnBrk="0" hangingPunct="1">
              <a:buFontTx/>
              <a:buNone/>
              <a:defRPr kumimoji="0" lang="ru-RU" sz="1800" i="0"/>
            </a:lvl1pPr>
            <a:extLst/>
          </a:lstStyle>
          <a:p>
            <a:pPr lvl="0"/>
            <a:r>
              <a:rPr kumimoji="0" lang="ru-RU"/>
              <a:t>Надпись</a:t>
            </a:r>
          </a:p>
        </p:txBody>
      </p:sp>
      <p:sp>
        <p:nvSpPr>
          <p:cNvPr id="8" name="W¥ل云玗İαЂÕØÚáÛ丫:Téxt Plàçèhòlðêr 表¥鷗字㌍_W 7"/>
          <p:cNvSpPr>
            <a:spLocks noGrp="1"/>
          </p:cNvSpPr>
          <p:nvPr>
            <p:ph type="body" sz="quarter" idx="16" hasCustomPrompt="1"/>
          </p:nvPr>
        </p:nvSpPr>
        <p:spPr>
          <a:xfrm>
            <a:off x="1143000" y="4648200"/>
            <a:ext cx="3200400" cy="1295400"/>
          </a:xfrm>
        </p:spPr>
        <p:txBody>
          <a:bodyPr tIns="91440" rIns="9144" bIns="91440" anchor="t"/>
          <a:lstStyle>
            <a:lvl1pPr marL="0" marR="0" indent="0" algn="l" eaLnBrk="1" latinLnBrk="0" hangingPunct="1">
              <a:buFontTx/>
              <a:buNone/>
              <a:defRPr kumimoji="0" lang="ru-RU" sz="1800" i="0"/>
            </a:lvl1pPr>
            <a:extLst/>
          </a:lstStyle>
          <a:p>
            <a:pPr lvl="0"/>
            <a:r>
              <a:rPr kumimoji="0" lang="ru-RU"/>
              <a:t>Надпись</a:t>
            </a:r>
          </a:p>
        </p:txBody>
      </p:sp>
      <p:sp>
        <p:nvSpPr>
          <p:cNvPr id="9" name="Rectangle 8"/>
          <p:cNvSpPr>
            <a:spLocks noGrp="1"/>
          </p:cNvSpPr>
          <p:nvPr>
            <p:ph type="dt" sz="half" idx="17"/>
          </p:nvPr>
        </p:nvSpPr>
        <p:spPr/>
        <p:txBody>
          <a:bodyPr/>
          <a:lstStyle>
            <a:extLst/>
          </a:lstStyle>
          <a:p>
            <a:fld id="{32DBB24A-68EA-4B49-B91E-498653DDAE71}" type="datetimeFigureOut">
              <a:rPr lang="ru-RU" smtClean="0"/>
              <a:pPr/>
              <a:t>08.06.2012</a:t>
            </a:fld>
            <a:endParaRPr lang="ru-RU"/>
          </a:p>
        </p:txBody>
      </p:sp>
      <p:sp>
        <p:nvSpPr>
          <p:cNvPr id="10" name="Rectangle 9"/>
          <p:cNvSpPr>
            <a:spLocks noGrp="1"/>
          </p:cNvSpPr>
          <p:nvPr>
            <p:ph type="sldNum" sz="quarter" idx="18"/>
          </p:nvPr>
        </p:nvSpPr>
        <p:spPr/>
        <p:txBody>
          <a:bodyPr/>
          <a:lstStyle>
            <a:extLst/>
          </a:lstStyle>
          <a:p>
            <a:fld id="{98EC8AB9-2490-4A8F-AD32-360311631D4D}" type="slidenum">
              <a:rPr lang="ru-RU" smtClean="0"/>
              <a:pPr/>
              <a:t>‹#›</a:t>
            </a:fld>
            <a:endParaRPr lang="ru-RU"/>
          </a:p>
        </p:txBody>
      </p:sp>
      <p:sp>
        <p:nvSpPr>
          <p:cNvPr id="11" name="Rectangle 10"/>
          <p:cNvSpPr>
            <a:spLocks noGrp="1"/>
          </p:cNvSpPr>
          <p:nvPr>
            <p:ph type="ftr" sz="quarter" idx="19"/>
          </p:nvPr>
        </p:nvSpPr>
        <p:spPr/>
        <p:txBody>
          <a:bodyPr/>
          <a:lstStyle>
            <a:extLst/>
          </a:lstStyle>
          <a:p>
            <a:endParaRPr lang="ru-RU"/>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Альбомная с подписью">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914400" y="294590"/>
            <a:ext cx="7467600" cy="5600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eaLnBrk="1" latinLnBrk="0" hangingPunct="1">
              <a:spcBef>
                <a:spcPct val="20000"/>
              </a:spcBef>
              <a:buFontTx/>
              <a:buNone/>
              <a:defRPr kumimoji="0" lang="ru-RU" i="0">
                <a:solidFill>
                  <a:schemeClr val="tx1"/>
                </a:solidFill>
                <a:latin typeface="+mn-lt"/>
                <a:ea typeface="+mn-ea"/>
                <a:cs typeface="+mn-cs"/>
              </a:defRPr>
            </a:lvl1pPr>
            <a:extLst/>
          </a:lstStyle>
          <a:p>
            <a:pPr marL="0" marR="0" indent="1588" algn="ctr" eaLnBrk="1" latinLnBrk="0" hangingPunct="1"/>
            <a:r>
              <a:rPr lang="ru-RU" smtClean="0"/>
              <a:t>Вставка рисунка</a:t>
            </a:r>
            <a:endParaRPr/>
          </a:p>
        </p:txBody>
      </p:sp>
      <p:sp>
        <p:nvSpPr>
          <p:cNvPr id="7" name="Rectangle 5"/>
          <p:cNvSpPr>
            <a:spLocks noGrp="1"/>
          </p:cNvSpPr>
          <p:nvPr>
            <p:ph type="body" sz="quarter" idx="11" hasCustomPrompt="1"/>
          </p:nvPr>
        </p:nvSpPr>
        <p:spPr>
          <a:xfrm>
            <a:off x="914400" y="6019800"/>
            <a:ext cx="7467600" cy="381000"/>
          </a:xfrm>
        </p:spPr>
        <p:txBody>
          <a:bodyPr rIns="9144" anchor="t" anchorCtr="0">
            <a:noAutofit/>
          </a:bodyPr>
          <a:lstStyle>
            <a:lvl1pPr marL="0" marR="0" indent="0" algn="l" rtl="0" eaLnBrk="1" latinLnBrk="0" hangingPunct="1">
              <a:spcBef>
                <a:spcPct val="20000"/>
              </a:spcBef>
              <a:buFontTx/>
              <a:buNone/>
              <a:defRPr kumimoji="0" lang="ru-RU" sz="1800" i="0" baseline="0">
                <a:solidFill>
                  <a:schemeClr val="tx1"/>
                </a:solidFill>
                <a:latin typeface="+mn-lt"/>
                <a:ea typeface="+mn-ea"/>
                <a:cs typeface="+mn-cs"/>
              </a:defRPr>
            </a:lvl1pPr>
            <a:extLst/>
          </a:lstStyle>
          <a:p>
            <a:pPr lvl="0"/>
            <a:r>
              <a:rPr kumimoji="0" lang="ru-RU"/>
              <a:t>Надпись</a:t>
            </a:r>
          </a:p>
        </p:txBody>
      </p:sp>
      <p:sp>
        <p:nvSpPr>
          <p:cNvPr id="4" name="Rectangle 3"/>
          <p:cNvSpPr>
            <a:spLocks noGrp="1"/>
          </p:cNvSpPr>
          <p:nvPr>
            <p:ph type="dt" sz="half" idx="12"/>
          </p:nvPr>
        </p:nvSpPr>
        <p:spPr/>
        <p:txBody>
          <a:bodyPr/>
          <a:lstStyle>
            <a:extLst/>
          </a:lstStyle>
          <a:p>
            <a:fld id="{32DBB24A-68EA-4B49-B91E-498653DDAE71}" type="datetimeFigureOut">
              <a:rPr lang="ru-RU" smtClean="0"/>
              <a:pPr/>
              <a:t>08.06.2012</a:t>
            </a:fld>
            <a:endParaRPr lang="ru-RU"/>
          </a:p>
        </p:txBody>
      </p:sp>
      <p:sp>
        <p:nvSpPr>
          <p:cNvPr id="6" name="Rectangle 5"/>
          <p:cNvSpPr>
            <a:spLocks noGrp="1"/>
          </p:cNvSpPr>
          <p:nvPr>
            <p:ph type="sldNum" sz="quarter" idx="13"/>
          </p:nvPr>
        </p:nvSpPr>
        <p:spPr/>
        <p:txBody>
          <a:bodyPr/>
          <a:lstStyle>
            <a:extLst/>
          </a:lstStyle>
          <a:p>
            <a:fld id="{98EC8AB9-2490-4A8F-AD32-360311631D4D}" type="slidenum">
              <a:rPr lang="ru-RU" smtClean="0"/>
              <a:pPr/>
              <a:t>‹#›</a:t>
            </a:fld>
            <a:endParaRPr lang="ru-RU"/>
          </a:p>
        </p:txBody>
      </p:sp>
      <p:sp>
        <p:nvSpPr>
          <p:cNvPr id="8" name="Rectangle 7"/>
          <p:cNvSpPr>
            <a:spLocks noGrp="1"/>
          </p:cNvSpPr>
          <p:nvPr>
            <p:ph type="ftr" sz="quarter" idx="14"/>
          </p:nvPr>
        </p:nvSpPr>
        <p:spPr/>
        <p:txBody>
          <a:bodyPr/>
          <a:lstStyle>
            <a:extLst/>
          </a:lstStyle>
          <a:p>
            <a:endParaRPr lang="ru-RU"/>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Панорама">
    <p:spTree>
      <p:nvGrpSpPr>
        <p:cNvPr id="1" name=""/>
        <p:cNvGrpSpPr/>
        <p:nvPr/>
      </p:nvGrpSpPr>
      <p:grpSpPr>
        <a:xfrm>
          <a:off x="0" y="0"/>
          <a:ext cx="0" cy="0"/>
          <a:chOff x="0" y="0"/>
          <a:chExt cx="0" cy="0"/>
        </a:xfrm>
      </p:grpSpPr>
      <p:sp>
        <p:nvSpPr>
          <p:cNvPr id="3" name="W¥ل云玗İαЂôÁûÂÚ丫:Pïçtúrê Plå¢éhõlðér 表¥鷗字㌍ 表_W 2"/>
          <p:cNvSpPr>
            <a:spLocks noGrp="1"/>
          </p:cNvSpPr>
          <p:nvPr>
            <p:ph type="pic" sz="quarter" idx="30"/>
          </p:nvPr>
        </p:nvSpPr>
        <p:spPr>
          <a:xfrm>
            <a:off x="457200" y="2057400"/>
            <a:ext cx="8229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4" name="W¥ل云玗İαЂÕØÚáÛ丫:Téxt Plàçèhòlðêr 表¥鷗字㌍_W 3"/>
          <p:cNvSpPr>
            <a:spLocks noGrp="1"/>
          </p:cNvSpPr>
          <p:nvPr>
            <p:ph type="body" sz="quarter" idx="12" hasCustomPrompt="1"/>
          </p:nvPr>
        </p:nvSpPr>
        <p:spPr>
          <a:xfrm>
            <a:off x="457200" y="4876800"/>
            <a:ext cx="8229600" cy="1447800"/>
          </a:xfrm>
        </p:spPr>
        <p:txBody>
          <a:bodyPr tIns="91440" rIns="9144" bIns="91440" anchor="t"/>
          <a:lstStyle>
            <a:lvl1pPr marL="0" marR="0" indent="0" algn="l" eaLnBrk="1" latinLnBrk="0" hangingPunct="1">
              <a:buFontTx/>
              <a:buNone/>
              <a:defRPr kumimoji="0" lang="ru-RU" sz="1800" i="0"/>
            </a:lvl1pPr>
            <a:extLst/>
          </a:lstStyle>
          <a:p>
            <a:pPr lvl="0"/>
            <a:r>
              <a:rPr kumimoji="0" lang="ru-RU"/>
              <a:t>Надпись</a:t>
            </a:r>
          </a:p>
        </p:txBody>
      </p:sp>
      <p:sp>
        <p:nvSpPr>
          <p:cNvPr id="5" name="Rectangle 4"/>
          <p:cNvSpPr>
            <a:spLocks noGrp="1"/>
          </p:cNvSpPr>
          <p:nvPr>
            <p:ph type="dt" sz="half" idx="31"/>
          </p:nvPr>
        </p:nvSpPr>
        <p:spPr/>
        <p:txBody>
          <a:bodyPr/>
          <a:lstStyle>
            <a:extLst/>
          </a:lstStyle>
          <a:p>
            <a:fld id="{32DBB24A-68EA-4B49-B91E-498653DDAE71}" type="datetimeFigureOut">
              <a:rPr lang="ru-RU" smtClean="0"/>
              <a:pPr/>
              <a:t>08.06.2012</a:t>
            </a:fld>
            <a:endParaRPr lang="ru-RU"/>
          </a:p>
        </p:txBody>
      </p:sp>
      <p:sp>
        <p:nvSpPr>
          <p:cNvPr id="6" name="Rectangle 5"/>
          <p:cNvSpPr>
            <a:spLocks noGrp="1"/>
          </p:cNvSpPr>
          <p:nvPr>
            <p:ph type="sldNum" sz="quarter" idx="32"/>
          </p:nvPr>
        </p:nvSpPr>
        <p:spPr/>
        <p:txBody>
          <a:bodyPr/>
          <a:lstStyle>
            <a:extLst/>
          </a:lstStyle>
          <a:p>
            <a:fld id="{98EC8AB9-2490-4A8F-AD32-360311631D4D}" type="slidenum">
              <a:rPr lang="ru-RU" smtClean="0"/>
              <a:pPr/>
              <a:t>‹#›</a:t>
            </a:fld>
            <a:endParaRPr lang="ru-RU"/>
          </a:p>
        </p:txBody>
      </p:sp>
      <p:sp>
        <p:nvSpPr>
          <p:cNvPr id="7" name="Rectangle 6"/>
          <p:cNvSpPr>
            <a:spLocks noGrp="1"/>
          </p:cNvSpPr>
          <p:nvPr>
            <p:ph type="ftr" sz="quarter" idx="33"/>
          </p:nvPr>
        </p:nvSpPr>
        <p:spPr/>
        <p:txBody>
          <a:bodyPr/>
          <a:lstStyle>
            <a:extLst/>
          </a:lstStyle>
          <a:p>
            <a:endParaRPr lang="ru-RU"/>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ctr"/>
          <a:lstStyle>
            <a:extLst/>
          </a:lstStyle>
          <a:p>
            <a:pPr eaLnBrk="1" latinLnBrk="0" hangingPunct="1"/>
            <a:r>
              <a:rPr lang="ru-RU" smtClean="0"/>
              <a:t>Образец заголовка</a:t>
            </a:r>
            <a:endParaRPr/>
          </a:p>
        </p:txBody>
      </p:sp>
      <p:sp>
        <p:nvSpPr>
          <p:cNvPr id="14" name="Rectangle 6"/>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2" name="Rectangle 7"/>
          <p:cNvSpPr>
            <a:spLocks noGrp="1"/>
          </p:cNvSpPr>
          <p:nvPr>
            <p:ph type="dt" sz="half" idx="10"/>
          </p:nvPr>
        </p:nvSpPr>
        <p:spPr/>
        <p:txBody>
          <a:bodyPr/>
          <a:lstStyle>
            <a:extLst/>
          </a:lstStyle>
          <a:p>
            <a:fld id="{32DBB24A-68EA-4B49-B91E-498653DDAE71}" type="datetimeFigureOut">
              <a:rPr lang="ru-RU" smtClean="0"/>
              <a:pPr/>
              <a:t>08.06.2012</a:t>
            </a:fld>
            <a:endParaRPr lang="ru-RU"/>
          </a:p>
        </p:txBody>
      </p:sp>
      <p:sp>
        <p:nvSpPr>
          <p:cNvPr id="27" name="Rectangle 19"/>
          <p:cNvSpPr>
            <a:spLocks noGrp="1"/>
          </p:cNvSpPr>
          <p:nvPr>
            <p:ph type="ftr" sz="quarter" idx="11"/>
          </p:nvPr>
        </p:nvSpPr>
        <p:spPr/>
        <p:txBody>
          <a:bodyPr/>
          <a:lstStyle>
            <a:extLst/>
          </a:lstStyle>
          <a:p>
            <a:endParaRPr lang="ru-RU"/>
          </a:p>
        </p:txBody>
      </p:sp>
      <p:sp>
        <p:nvSpPr>
          <p:cNvPr id="24" name="Rectangle 26"/>
          <p:cNvSpPr>
            <a:spLocks noGrp="1"/>
          </p:cNvSpPr>
          <p:nvPr>
            <p:ph type="sldNum" sz="quarter" idx="12"/>
          </p:nvPr>
        </p:nvSpPr>
        <p:spPr/>
        <p:txBody>
          <a:bodyPr/>
          <a:lstStyle>
            <a:extLst/>
          </a:lstStyle>
          <a:p>
            <a:fld id="{98EC8AB9-2490-4A8F-AD32-360311631D4D}"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2DBB24A-68EA-4B49-B91E-498653DDAE71}" type="datetimeFigureOut">
              <a:rPr lang="ru-RU" smtClean="0"/>
              <a:pPr/>
              <a:t>08.06.2012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EC8AB9-2490-4A8F-AD32-360311631D4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Книжная с подписью">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75"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lang="ru-RU" smtClean="0"/>
              <a:t>Вставка рисунка</a:t>
            </a:r>
            <a:endParaRPr/>
          </a:p>
        </p:txBody>
      </p:sp>
      <p:sp>
        <p:nvSpPr>
          <p:cNvPr id="13" name="Rectangle 6"/>
          <p:cNvSpPr>
            <a:spLocks noGrp="1"/>
          </p:cNvSpPr>
          <p:nvPr>
            <p:ph type="body" sz="quarter" idx="11" hasCustomPrompt="1"/>
          </p:nvPr>
        </p:nvSpPr>
        <p:spPr>
          <a:xfrm>
            <a:off x="5257800" y="3048000"/>
            <a:ext cx="3505200" cy="3352800"/>
          </a:xfrm>
        </p:spPr>
        <p:txBody>
          <a:bodyPr tIns="91440" bIns="91440" anchor="b" anchorCtr="0">
            <a:noAutofit/>
          </a:bodyPr>
          <a:lstStyle>
            <a:lvl1pPr marL="0" marR="0" indent="0" algn="l" rtl="0" eaLnBrk="1" latinLnBrk="0" hangingPunct="1">
              <a:spcBef>
                <a:spcPct val="20000"/>
              </a:spcBef>
              <a:buFontTx/>
              <a:buNone/>
              <a:defRPr kumimoji="0" lang="ru-RU" sz="1800" i="0" baseline="0">
                <a:solidFill>
                  <a:schemeClr val="tx1"/>
                </a:solidFill>
                <a:latin typeface="+mn-lt"/>
                <a:ea typeface="+mn-ea"/>
                <a:cs typeface="+mn-cs"/>
              </a:defRPr>
            </a:lvl1pPr>
            <a:extLst/>
          </a:lstStyle>
          <a:p>
            <a:pPr lvl="0"/>
            <a:r>
              <a:rPr kumimoji="0" lang="ru-RU"/>
              <a:t>Надпись</a:t>
            </a:r>
          </a:p>
        </p:txBody>
      </p:sp>
      <p:sp>
        <p:nvSpPr>
          <p:cNvPr id="4" name="Rectangle 3"/>
          <p:cNvSpPr>
            <a:spLocks noGrp="1"/>
          </p:cNvSpPr>
          <p:nvPr>
            <p:ph type="dt" sz="half" idx="12"/>
          </p:nvPr>
        </p:nvSpPr>
        <p:spPr/>
        <p:txBody>
          <a:bodyPr/>
          <a:lstStyle>
            <a:extLst/>
          </a:lstStyle>
          <a:p>
            <a:fld id="{32DBB24A-68EA-4B49-B91E-498653DDAE71}" type="datetimeFigureOut">
              <a:rPr lang="ru-RU" smtClean="0"/>
              <a:pPr/>
              <a:t>08.06.2012</a:t>
            </a:fld>
            <a:endParaRPr lang="ru-RU"/>
          </a:p>
        </p:txBody>
      </p:sp>
      <p:sp>
        <p:nvSpPr>
          <p:cNvPr id="5" name="Rectangle 4"/>
          <p:cNvSpPr>
            <a:spLocks noGrp="1"/>
          </p:cNvSpPr>
          <p:nvPr>
            <p:ph type="sldNum" sz="quarter" idx="13"/>
          </p:nvPr>
        </p:nvSpPr>
        <p:spPr/>
        <p:txBody>
          <a:bodyPr/>
          <a:lstStyle>
            <a:extLst/>
          </a:lstStyle>
          <a:p>
            <a:fld id="{98EC8AB9-2490-4A8F-AD32-360311631D4D}" type="slidenum">
              <a:rPr lang="ru-RU" smtClean="0"/>
              <a:pPr/>
              <a:t>‹#›</a:t>
            </a:fld>
            <a:endParaRPr lang="ru-RU"/>
          </a:p>
        </p:txBody>
      </p:sp>
      <p:sp>
        <p:nvSpPr>
          <p:cNvPr id="6" name="Rectangle 5"/>
          <p:cNvSpPr>
            <a:spLocks noGrp="1"/>
          </p:cNvSpPr>
          <p:nvPr>
            <p:ph type="ftr" sz="quarter" idx="14"/>
          </p:nvPr>
        </p:nvSpPr>
        <p:spPr/>
        <p:txBody>
          <a:bodyPr/>
          <a:lstStyle>
            <a:extLst/>
          </a:lstStyle>
          <a:p>
            <a:endParaRPr lang="ru-RU"/>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Альбомная (на весь экран)">
    <p:spTree>
      <p:nvGrpSpPr>
        <p:cNvPr id="1" name=""/>
        <p:cNvGrpSpPr/>
        <p:nvPr/>
      </p:nvGrpSpPr>
      <p:grpSpPr>
        <a:xfrm>
          <a:off x="0" y="0"/>
          <a:ext cx="0" cy="0"/>
          <a:chOff x="0" y="0"/>
          <a:chExt cx="0" cy="0"/>
        </a:xfrm>
      </p:grpSpPr>
      <p:sp>
        <p:nvSpPr>
          <p:cNvPr id="15" name="Rectangle 6"/>
          <p:cNvSpPr>
            <a:spLocks noGrp="1" noChangeAspect="1"/>
          </p:cNvSpPr>
          <p:nvPr>
            <p:ph type="pic" sz="quarter" idx="10" hasCustomPrompt="1"/>
          </p:nvPr>
        </p:nvSpPr>
        <p:spPr>
          <a:xfrm>
            <a:off x="0" y="0"/>
            <a:ext cx="9144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a:buFontTx/>
              <a:buNone/>
            </a:pPr>
            <a:r>
              <a:rPr kumimoji="0" lang="ru-RU" i="0"/>
              <a:t>Щелкните значок,</a:t>
            </a:r>
            <a:r>
              <a:rPr kumimoji="0" lang="ru-RU" i="0" baseline="0"/>
              <a:t> чтобы добавить </a:t>
            </a:r>
            <a:r>
              <a:rPr kumimoji="0" lang="ru-RU" i="0"/>
              <a:t>фотографию размером со всю страницу</a:t>
            </a:r>
            <a:endParaRPr kumimoji="0" lang="ru-RU" i="0" baseline="0"/>
          </a:p>
          <a:p>
            <a:pPr marL="0" marR="0" indent="0" algn="ctr">
              <a:buFontTx/>
              <a:buNone/>
            </a:pPr>
            <a:endParaRPr kumimoji="0" lang="ru-RU" i="0"/>
          </a:p>
          <a:p>
            <a:pPr algn="ctr">
              <a:buFontTx/>
              <a:buNone/>
            </a:pPr>
            <a:endParaRPr kumimoji="0" lang="ru-RU" i="0"/>
          </a:p>
          <a:p>
            <a:pPr algn="ctr">
              <a:buFontTx/>
              <a:buNone/>
            </a:pPr>
            <a:endParaRPr kumimoji="0" lang="ru-RU" i="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Раздел альбома">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752670" y="4572000"/>
            <a:ext cx="7781730" cy="990600"/>
          </a:xfrm>
        </p:spPr>
        <p:txBody>
          <a:bodyPr vert="horz" bIns="0" anchor="b" anchorCtr="0"/>
          <a:lstStyle>
            <a:lvl1pPr eaLnBrk="1" latinLnBrk="0" hangingPunct="1">
              <a:defRPr kumimoji="0" lang="ru-RU" baseline="0"/>
            </a:lvl1pPr>
            <a:extLst/>
          </a:lstStyle>
          <a:p>
            <a:r>
              <a:rPr kumimoji="0" lang="ru-RU"/>
              <a:t>Заголовок раздела</a:t>
            </a:r>
          </a:p>
        </p:txBody>
      </p:sp>
      <p:sp>
        <p:nvSpPr>
          <p:cNvPr id="27" name="Rectangle 11"/>
          <p:cNvSpPr>
            <a:spLocks noGrp="1"/>
          </p:cNvSpPr>
          <p:nvPr>
            <p:ph type="body" sz="quarter" idx="14" hasCustomPrompt="1"/>
          </p:nvPr>
        </p:nvSpPr>
        <p:spPr>
          <a:xfrm>
            <a:off x="752670" y="5600700"/>
            <a:ext cx="7772400" cy="838200"/>
          </a:xfrm>
        </p:spPr>
        <p:txBody>
          <a:bodyPr vert="horz" tIns="0"/>
          <a:lstStyle>
            <a:lvl1pPr eaLnBrk="1" latinLnBrk="0" hangingPunct="1">
              <a:buFontTx/>
              <a:buNone/>
              <a:defRPr kumimoji="0" lang="ru-RU" sz="1800"/>
            </a:lvl1pPr>
            <a:extLst/>
          </a:lstStyle>
          <a:p>
            <a:pPr lvl="0"/>
            <a:r>
              <a:rPr kumimoji="0" lang="ru-RU"/>
              <a:t>Подзаголовок слайда</a:t>
            </a:r>
          </a:p>
        </p:txBody>
      </p:sp>
      <p:sp>
        <p:nvSpPr>
          <p:cNvPr id="7" name="Rectangle 6"/>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eaLnBrk="1" latinLnBrk="0" hangingPunct="1"/>
            <a:r>
              <a:rPr lang="ru-RU" smtClean="0"/>
              <a:t>Вставка рисунка</a:t>
            </a:r>
            <a:endParaRPr/>
          </a:p>
        </p:txBody>
      </p:sp>
      <p:sp>
        <p:nvSpPr>
          <p:cNvPr id="18" name="Rectangle 6"/>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eaLnBrk="1" latinLnBrk="0" hangingPunct="1"/>
            <a:r>
              <a:rPr lang="ru-RU" smtClean="0"/>
              <a:t>Вставка рисунка</a:t>
            </a:r>
            <a:endParaRPr/>
          </a:p>
        </p:txBody>
      </p:sp>
      <p:sp>
        <p:nvSpPr>
          <p:cNvPr id="2" name="Rectangle 6"/>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eaLnBrk="1" latinLnBrk="0" hangingPunct="1"/>
            <a:r>
              <a:rPr lang="ru-RU" smtClean="0"/>
              <a:t>Вставка рисунка</a:t>
            </a:r>
            <a:endParaRPr/>
          </a:p>
        </p:txBody>
      </p:sp>
      <p:sp>
        <p:nvSpPr>
          <p:cNvPr id="8" name="Rectangle 7"/>
          <p:cNvSpPr>
            <a:spLocks noGrp="1"/>
          </p:cNvSpPr>
          <p:nvPr>
            <p:ph type="dt" sz="half" idx="17"/>
          </p:nvPr>
        </p:nvSpPr>
        <p:spPr/>
        <p:txBody>
          <a:bodyPr/>
          <a:lstStyle>
            <a:extLst/>
          </a:lstStyle>
          <a:p>
            <a:fld id="{32DBB24A-68EA-4B49-B91E-498653DDAE71}" type="datetimeFigureOut">
              <a:rPr lang="ru-RU" smtClean="0"/>
              <a:pPr/>
              <a:t>08.06.2012</a:t>
            </a:fld>
            <a:endParaRPr lang="ru-RU"/>
          </a:p>
        </p:txBody>
      </p:sp>
      <p:sp>
        <p:nvSpPr>
          <p:cNvPr id="9" name="Rectangle 8"/>
          <p:cNvSpPr>
            <a:spLocks noGrp="1"/>
          </p:cNvSpPr>
          <p:nvPr>
            <p:ph type="sldNum" sz="quarter" idx="18"/>
          </p:nvPr>
        </p:nvSpPr>
        <p:spPr/>
        <p:txBody>
          <a:bodyPr/>
          <a:lstStyle>
            <a:extLst/>
          </a:lstStyle>
          <a:p>
            <a:fld id="{98EC8AB9-2490-4A8F-AD32-360311631D4D}" type="slidenum">
              <a:rPr lang="ru-RU" smtClean="0"/>
              <a:pPr/>
              <a:t>‹#›</a:t>
            </a:fld>
            <a:endParaRPr lang="ru-RU"/>
          </a:p>
        </p:txBody>
      </p:sp>
      <p:sp>
        <p:nvSpPr>
          <p:cNvPr id="10" name="Rectangle 9"/>
          <p:cNvSpPr>
            <a:spLocks noGrp="1"/>
          </p:cNvSpPr>
          <p:nvPr>
            <p:ph type="ftr" sz="quarter" idx="19"/>
          </p:nvPr>
        </p:nvSpPr>
        <p:spPr/>
        <p:txBody>
          <a:bodyPr/>
          <a:lstStyle>
            <a:extLst/>
          </a:lstStyle>
          <a:p>
            <a:endParaRPr lang="ru-RU"/>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reserve="1">
  <p:cSld name="2 сверху, книжная с подписями">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4722047" y="609600"/>
            <a:ext cx="3431353" cy="457514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lang="ru-RU" smtClean="0"/>
              <a:t>Вставка рисунка</a:t>
            </a:r>
            <a:endParaRPr/>
          </a:p>
        </p:txBody>
      </p:sp>
      <p:sp>
        <p:nvSpPr>
          <p:cNvPr id="11" name="Rectangle 8"/>
          <p:cNvSpPr>
            <a:spLocks noGrp="1" noChangeAspect="1"/>
          </p:cNvSpPr>
          <p:nvPr>
            <p:ph type="pic" sz="quarter" idx="11"/>
          </p:nvPr>
        </p:nvSpPr>
        <p:spPr>
          <a:xfrm>
            <a:off x="1066800" y="609600"/>
            <a:ext cx="3429000" cy="4572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lang="ru-RU" smtClean="0"/>
              <a:t>Вставка рисунка</a:t>
            </a:r>
            <a:endParaRPr/>
          </a:p>
        </p:txBody>
      </p:sp>
      <p:sp>
        <p:nvSpPr>
          <p:cNvPr id="3" name="Rectangle 7"/>
          <p:cNvSpPr>
            <a:spLocks noGrp="1"/>
          </p:cNvSpPr>
          <p:nvPr>
            <p:ph type="body" sz="quarter" idx="14" hasCustomPrompt="1"/>
          </p:nvPr>
        </p:nvSpPr>
        <p:spPr>
          <a:xfrm>
            <a:off x="1066800" y="5334000"/>
            <a:ext cx="3429000" cy="1066800"/>
          </a:xfrm>
        </p:spPr>
        <p:txBody>
          <a:bodyPr lIns="91440" rIns="9144" anchor="t" anchorCtr="0">
            <a:noAutofit/>
          </a:bodyPr>
          <a:lstStyle>
            <a:lvl1pPr marL="0" marR="0" indent="0" algn="l" rtl="0" eaLnBrk="1" latinLnBrk="0" hangingPunct="1">
              <a:spcBef>
                <a:spcPct val="20000"/>
              </a:spcBef>
              <a:buFontTx/>
              <a:buNone/>
              <a:defRPr kumimoji="0" lang="ru-RU" sz="1800" baseline="0">
                <a:solidFill>
                  <a:schemeClr val="tx1"/>
                </a:solidFill>
                <a:latin typeface="+mn-lt"/>
                <a:ea typeface="+mn-ea"/>
                <a:cs typeface="+mn-cs"/>
              </a:defRPr>
            </a:lvl1pPr>
            <a:extLst/>
          </a:lstStyle>
          <a:p>
            <a:pPr lvl="0"/>
            <a:r>
              <a:rPr kumimoji="0" lang="ru-RU"/>
              <a:t>Надпись</a:t>
            </a:r>
          </a:p>
        </p:txBody>
      </p:sp>
      <p:sp>
        <p:nvSpPr>
          <p:cNvPr id="19" name="Rectangle 7"/>
          <p:cNvSpPr>
            <a:spLocks noGrp="1"/>
          </p:cNvSpPr>
          <p:nvPr>
            <p:ph type="body" sz="quarter" idx="15" hasCustomPrompt="1"/>
          </p:nvPr>
        </p:nvSpPr>
        <p:spPr>
          <a:xfrm>
            <a:off x="4724400" y="5334000"/>
            <a:ext cx="3429000" cy="1066800"/>
          </a:xfrm>
        </p:spPr>
        <p:txBody>
          <a:bodyPr lIns="91440" rIns="9144" anchor="t" anchorCtr="0">
            <a:noAutofit/>
          </a:bodyPr>
          <a:lstStyle>
            <a:lvl1pPr marL="0" marR="0" indent="0" algn="l" rtl="0" eaLnBrk="1" latinLnBrk="0" hangingPunct="1">
              <a:spcBef>
                <a:spcPct val="20000"/>
              </a:spcBef>
              <a:buFontTx/>
              <a:buNone/>
              <a:defRPr kumimoji="0" lang="ru-RU" sz="1800" baseline="0">
                <a:solidFill>
                  <a:schemeClr val="tx1"/>
                </a:solidFill>
                <a:latin typeface="+mn-lt"/>
                <a:ea typeface="+mn-ea"/>
                <a:cs typeface="+mn-cs"/>
              </a:defRPr>
            </a:lvl1pPr>
            <a:extLst/>
          </a:lstStyle>
          <a:p>
            <a:pPr lvl="0"/>
            <a:r>
              <a:rPr kumimoji="0" lang="ru-RU"/>
              <a:t>Надпись</a:t>
            </a:r>
          </a:p>
        </p:txBody>
      </p:sp>
      <p:sp>
        <p:nvSpPr>
          <p:cNvPr id="6" name="Rectangle 5"/>
          <p:cNvSpPr>
            <a:spLocks noGrp="1"/>
          </p:cNvSpPr>
          <p:nvPr>
            <p:ph type="dt" sz="half" idx="16"/>
          </p:nvPr>
        </p:nvSpPr>
        <p:spPr/>
        <p:txBody>
          <a:bodyPr/>
          <a:lstStyle>
            <a:extLst/>
          </a:lstStyle>
          <a:p>
            <a:fld id="{32DBB24A-68EA-4B49-B91E-498653DDAE71}" type="datetimeFigureOut">
              <a:rPr lang="ru-RU" smtClean="0"/>
              <a:pPr/>
              <a:t>08.06.2012</a:t>
            </a:fld>
            <a:endParaRPr lang="ru-RU"/>
          </a:p>
        </p:txBody>
      </p:sp>
      <p:sp>
        <p:nvSpPr>
          <p:cNvPr id="7" name="Rectangle 6"/>
          <p:cNvSpPr>
            <a:spLocks noGrp="1"/>
          </p:cNvSpPr>
          <p:nvPr>
            <p:ph type="sldNum" sz="quarter" idx="17"/>
          </p:nvPr>
        </p:nvSpPr>
        <p:spPr/>
        <p:txBody>
          <a:bodyPr/>
          <a:lstStyle>
            <a:extLst/>
          </a:lstStyle>
          <a:p>
            <a:fld id="{98EC8AB9-2490-4A8F-AD32-360311631D4D}" type="slidenum">
              <a:rPr lang="ru-RU" smtClean="0"/>
              <a:pPr/>
              <a:t>‹#›</a:t>
            </a:fld>
            <a:endParaRPr lang="ru-RU"/>
          </a:p>
        </p:txBody>
      </p:sp>
      <p:sp>
        <p:nvSpPr>
          <p:cNvPr id="8" name="Rectangle 7"/>
          <p:cNvSpPr>
            <a:spLocks noGrp="1"/>
          </p:cNvSpPr>
          <p:nvPr>
            <p:ph type="ftr" sz="quarter" idx="18"/>
          </p:nvPr>
        </p:nvSpPr>
        <p:spPr/>
        <p:txBody>
          <a:bodyPr/>
          <a:lstStyle>
            <a:extLst/>
          </a:lstStyle>
          <a:p>
            <a:endParaRPr lang="ru-RU"/>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сверху, альбомная с подписями">
    <p:spTree>
      <p:nvGrpSpPr>
        <p:cNvPr id="1" name=""/>
        <p:cNvGrpSpPr/>
        <p:nvPr/>
      </p:nvGrpSpPr>
      <p:grpSpPr>
        <a:xfrm>
          <a:off x="0" y="0"/>
          <a:ext cx="0" cy="0"/>
          <a:chOff x="0" y="0"/>
          <a:chExt cx="0" cy="0"/>
        </a:xfrm>
      </p:grpSpPr>
      <p:sp>
        <p:nvSpPr>
          <p:cNvPr id="23" name="Rectangle 7"/>
          <p:cNvSpPr>
            <a:spLocks noGrp="1" noChangeAspect="1"/>
          </p:cNvSpPr>
          <p:nvPr>
            <p:ph type="pic" sz="quarter" idx="13"/>
          </p:nvPr>
        </p:nvSpPr>
        <p:spPr>
          <a:xfrm>
            <a:off x="4648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25" name="Rectangle 7"/>
          <p:cNvSpPr>
            <a:spLocks noGrp="1" noChangeAspect="1"/>
          </p:cNvSpPr>
          <p:nvPr>
            <p:ph type="pic" sz="quarter" idx="14"/>
          </p:nvPr>
        </p:nvSpPr>
        <p:spPr>
          <a:xfrm>
            <a:off x="457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8" name="Rectangle 7"/>
          <p:cNvSpPr>
            <a:spLocks noGrp="1"/>
          </p:cNvSpPr>
          <p:nvPr>
            <p:ph type="body" sz="quarter" idx="16" hasCustomPrompt="1"/>
          </p:nvPr>
        </p:nvSpPr>
        <p:spPr>
          <a:xfrm>
            <a:off x="457200" y="4857750"/>
            <a:ext cx="4038600" cy="1238250"/>
          </a:xfrm>
        </p:spPr>
        <p:txBody>
          <a:bodyPr rIns="9144" anchor="t" anchorCtr="0">
            <a:noAutofit/>
          </a:bodyPr>
          <a:lstStyle>
            <a:lvl1pPr marL="0" marR="0" indent="0" algn="l" rtl="0" eaLnBrk="1" latinLnBrk="0" hangingPunct="1">
              <a:spcBef>
                <a:spcPct val="20000"/>
              </a:spcBef>
              <a:buFontTx/>
              <a:buNone/>
              <a:defRPr kumimoji="0" lang="ru-RU" sz="1800" baseline="0">
                <a:solidFill>
                  <a:schemeClr val="tx1"/>
                </a:solidFill>
                <a:latin typeface="+mn-lt"/>
                <a:ea typeface="+mn-ea"/>
                <a:cs typeface="+mn-cs"/>
              </a:defRPr>
            </a:lvl1pPr>
            <a:extLst/>
          </a:lstStyle>
          <a:p>
            <a:pPr lvl="0"/>
            <a:r>
              <a:rPr kumimoji="0" lang="ru-RU"/>
              <a:t>Надпись</a:t>
            </a:r>
          </a:p>
        </p:txBody>
      </p:sp>
      <p:sp>
        <p:nvSpPr>
          <p:cNvPr id="19" name="Rectangle 7"/>
          <p:cNvSpPr>
            <a:spLocks noGrp="1"/>
          </p:cNvSpPr>
          <p:nvPr>
            <p:ph type="body" sz="quarter" idx="17" hasCustomPrompt="1"/>
          </p:nvPr>
        </p:nvSpPr>
        <p:spPr>
          <a:xfrm>
            <a:off x="4648200" y="4857750"/>
            <a:ext cx="4038600" cy="1238250"/>
          </a:xfrm>
        </p:spPr>
        <p:txBody>
          <a:bodyPr rIns="9144" anchor="t" anchorCtr="0">
            <a:noAutofit/>
          </a:bodyPr>
          <a:lstStyle>
            <a:lvl1pPr marL="0" marR="0" indent="0" algn="l" rtl="0" eaLnBrk="1" latinLnBrk="0" hangingPunct="1">
              <a:spcBef>
                <a:spcPct val="20000"/>
              </a:spcBef>
              <a:buFontTx/>
              <a:buNone/>
              <a:defRPr kumimoji="0" lang="ru-RU" sz="1800" baseline="0">
                <a:solidFill>
                  <a:schemeClr val="tx1"/>
                </a:solidFill>
                <a:latin typeface="+mn-lt"/>
                <a:ea typeface="+mn-ea"/>
                <a:cs typeface="+mn-cs"/>
              </a:defRPr>
            </a:lvl1pPr>
            <a:extLst/>
          </a:lstStyle>
          <a:p>
            <a:pPr lvl="0"/>
            <a:r>
              <a:rPr kumimoji="0" lang="ru-RU"/>
              <a:t>Надпись</a:t>
            </a:r>
          </a:p>
        </p:txBody>
      </p:sp>
      <p:sp>
        <p:nvSpPr>
          <p:cNvPr id="6" name="Rectangle 5"/>
          <p:cNvSpPr>
            <a:spLocks noGrp="1"/>
          </p:cNvSpPr>
          <p:nvPr>
            <p:ph type="dt" sz="half" idx="18"/>
          </p:nvPr>
        </p:nvSpPr>
        <p:spPr/>
        <p:txBody>
          <a:bodyPr/>
          <a:lstStyle>
            <a:extLst/>
          </a:lstStyle>
          <a:p>
            <a:fld id="{32DBB24A-68EA-4B49-B91E-498653DDAE71}" type="datetimeFigureOut">
              <a:rPr lang="ru-RU" smtClean="0"/>
              <a:pPr/>
              <a:t>08.06.2012</a:t>
            </a:fld>
            <a:endParaRPr lang="ru-RU"/>
          </a:p>
        </p:txBody>
      </p:sp>
      <p:sp>
        <p:nvSpPr>
          <p:cNvPr id="7" name="Rectangle 6"/>
          <p:cNvSpPr>
            <a:spLocks noGrp="1"/>
          </p:cNvSpPr>
          <p:nvPr>
            <p:ph type="sldNum" sz="quarter" idx="19"/>
          </p:nvPr>
        </p:nvSpPr>
        <p:spPr/>
        <p:txBody>
          <a:bodyPr/>
          <a:lstStyle>
            <a:extLst/>
          </a:lstStyle>
          <a:p>
            <a:fld id="{98EC8AB9-2490-4A8F-AD32-360311631D4D}" type="slidenum">
              <a:rPr lang="ru-RU" smtClean="0"/>
              <a:pPr/>
              <a:t>‹#›</a:t>
            </a:fld>
            <a:endParaRPr lang="ru-RU"/>
          </a:p>
        </p:txBody>
      </p:sp>
      <p:sp>
        <p:nvSpPr>
          <p:cNvPr id="9" name="Rectangle 8"/>
          <p:cNvSpPr>
            <a:spLocks noGrp="1"/>
          </p:cNvSpPr>
          <p:nvPr>
            <p:ph type="ftr" sz="quarter" idx="20"/>
          </p:nvPr>
        </p:nvSpPr>
        <p:spPr/>
        <p:txBody>
          <a:bodyPr/>
          <a:lstStyle>
            <a:extLst/>
          </a:lstStyle>
          <a:p>
            <a:endParaRPr lang="ru-RU"/>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сверху, смешанная с подписями">
    <p:spTree>
      <p:nvGrpSpPr>
        <p:cNvPr id="1" name=""/>
        <p:cNvGrpSpPr/>
        <p:nvPr/>
      </p:nvGrpSpPr>
      <p:grpSpPr>
        <a:xfrm>
          <a:off x="0" y="0"/>
          <a:ext cx="0" cy="0"/>
          <a:chOff x="0" y="0"/>
          <a:chExt cx="0" cy="0"/>
        </a:xfrm>
      </p:grpSpPr>
      <p:sp>
        <p:nvSpPr>
          <p:cNvPr id="6" name="Rectangle 7"/>
          <p:cNvSpPr>
            <a:spLocks noGrp="1" noChangeAspect="1"/>
          </p:cNvSpPr>
          <p:nvPr>
            <p:ph type="pic" sz="quarter" idx="11"/>
          </p:nvPr>
        </p:nvSpPr>
        <p:spPr>
          <a:xfrm>
            <a:off x="5141976" y="381000"/>
            <a:ext cx="3773424" cy="283006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lang="ru-RU" smtClean="0"/>
              <a:t>Вставка рисунка</a:t>
            </a:r>
            <a:endParaRPr/>
          </a:p>
        </p:txBody>
      </p:sp>
      <p:sp>
        <p:nvSpPr>
          <p:cNvPr id="22" name="Rectangle 7"/>
          <p:cNvSpPr>
            <a:spLocks noGrp="1" noChangeAspect="1"/>
          </p:cNvSpPr>
          <p:nvPr>
            <p:ph type="pic" sz="quarter" idx="12"/>
          </p:nvPr>
        </p:nvSpPr>
        <p:spPr>
          <a:xfrm>
            <a:off x="454152" y="381000"/>
            <a:ext cx="4462272" cy="594969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lang="ru-RU" smtClean="0"/>
              <a:t>Вставка рисунка</a:t>
            </a:r>
            <a:endParaRPr/>
          </a:p>
        </p:txBody>
      </p:sp>
      <p:sp>
        <p:nvSpPr>
          <p:cNvPr id="11" name="Rectangle 7"/>
          <p:cNvSpPr>
            <a:spLocks noGrp="1"/>
          </p:cNvSpPr>
          <p:nvPr>
            <p:ph type="body" sz="quarter" idx="13" hasCustomPrompt="1"/>
          </p:nvPr>
        </p:nvSpPr>
        <p:spPr>
          <a:xfrm>
            <a:off x="5141976" y="3352800"/>
            <a:ext cx="3773425" cy="2971800"/>
          </a:xfrm>
        </p:spPr>
        <p:txBody>
          <a:bodyPr anchor="t" anchorCtr="0">
            <a:noAutofit/>
          </a:bodyPr>
          <a:lstStyle>
            <a:lvl1pPr marL="0" marR="0" indent="0" algn="l" rtl="0" eaLnBrk="1" latinLnBrk="0" hangingPunct="1">
              <a:spcBef>
                <a:spcPct val="20000"/>
              </a:spcBef>
              <a:buFontTx/>
              <a:buNone/>
              <a:defRPr kumimoji="0" lang="ru-RU" sz="1800" i="0" baseline="0">
                <a:solidFill>
                  <a:schemeClr val="tx1"/>
                </a:solidFill>
                <a:latin typeface="+mn-lt"/>
                <a:ea typeface="+mn-ea"/>
                <a:cs typeface="+mn-cs"/>
              </a:defRPr>
            </a:lvl1pPr>
            <a:extLst/>
          </a:lstStyle>
          <a:p>
            <a:pPr lvl="0"/>
            <a:r>
              <a:rPr kumimoji="0" lang="ru-RU"/>
              <a:t>Надпись</a:t>
            </a:r>
          </a:p>
        </p:txBody>
      </p:sp>
      <p:sp>
        <p:nvSpPr>
          <p:cNvPr id="5" name="Rectangle 4"/>
          <p:cNvSpPr>
            <a:spLocks noGrp="1"/>
          </p:cNvSpPr>
          <p:nvPr>
            <p:ph type="dt" sz="half" idx="14"/>
          </p:nvPr>
        </p:nvSpPr>
        <p:spPr/>
        <p:txBody>
          <a:bodyPr/>
          <a:lstStyle>
            <a:extLst/>
          </a:lstStyle>
          <a:p>
            <a:fld id="{32DBB24A-68EA-4B49-B91E-498653DDAE71}" type="datetimeFigureOut">
              <a:rPr lang="ru-RU" smtClean="0"/>
              <a:pPr/>
              <a:t>08.06.2012</a:t>
            </a:fld>
            <a:endParaRPr lang="ru-RU"/>
          </a:p>
        </p:txBody>
      </p:sp>
      <p:sp>
        <p:nvSpPr>
          <p:cNvPr id="7" name="Rectangle 6"/>
          <p:cNvSpPr>
            <a:spLocks noGrp="1"/>
          </p:cNvSpPr>
          <p:nvPr>
            <p:ph type="sldNum" sz="quarter" idx="15"/>
          </p:nvPr>
        </p:nvSpPr>
        <p:spPr/>
        <p:txBody>
          <a:bodyPr/>
          <a:lstStyle>
            <a:extLst/>
          </a:lstStyle>
          <a:p>
            <a:fld id="{98EC8AB9-2490-4A8F-AD32-360311631D4D}" type="slidenum">
              <a:rPr lang="ru-RU" smtClean="0"/>
              <a:pPr/>
              <a:t>‹#›</a:t>
            </a:fld>
            <a:endParaRPr lang="ru-RU"/>
          </a:p>
        </p:txBody>
      </p:sp>
      <p:sp>
        <p:nvSpPr>
          <p:cNvPr id="8" name="Rectangle 7"/>
          <p:cNvSpPr>
            <a:spLocks noGrp="1"/>
          </p:cNvSpPr>
          <p:nvPr>
            <p:ph type="ftr" sz="quarter" idx="16"/>
          </p:nvPr>
        </p:nvSpPr>
        <p:spPr/>
        <p:txBody>
          <a:bodyPr/>
          <a:lstStyle>
            <a:extLst/>
          </a:lstStyle>
          <a:p>
            <a:endParaRPr lang="ru-RU"/>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сверху, книжная с подписями">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2286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4" name="Rectangle 8"/>
          <p:cNvSpPr>
            <a:spLocks noGrp="1" noChangeAspect="1"/>
          </p:cNvSpPr>
          <p:nvPr>
            <p:ph type="pic" sz="quarter" idx="11"/>
          </p:nvPr>
        </p:nvSpPr>
        <p:spPr>
          <a:xfrm>
            <a:off x="32004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31" name="Rectangle 8"/>
          <p:cNvSpPr>
            <a:spLocks noGrp="1" noChangeAspect="1"/>
          </p:cNvSpPr>
          <p:nvPr>
            <p:ph type="pic" sz="quarter" idx="12"/>
          </p:nvPr>
        </p:nvSpPr>
        <p:spPr>
          <a:xfrm>
            <a:off x="61722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7" name="Rectangle 6"/>
          <p:cNvSpPr>
            <a:spLocks noGrp="1"/>
          </p:cNvSpPr>
          <p:nvPr>
            <p:ph type="body" sz="quarter" idx="13" hasCustomPrompt="1"/>
          </p:nvPr>
        </p:nvSpPr>
        <p:spPr>
          <a:xfrm>
            <a:off x="228600" y="4876800"/>
            <a:ext cx="2743200" cy="1447800"/>
          </a:xfrm>
        </p:spPr>
        <p:txBody>
          <a:bodyPr anchor="t" anchorCtr="0">
            <a:noAutofit/>
          </a:bodyPr>
          <a:lstStyle>
            <a:lvl1pPr marL="0" marR="0" indent="0" algn="l" rtl="0" eaLnBrk="1" latinLnBrk="0" hangingPunct="1">
              <a:spcBef>
                <a:spcPct val="20000"/>
              </a:spcBef>
              <a:buFontTx/>
              <a:buNone/>
              <a:defRPr kumimoji="0" lang="ru-RU" sz="1800" baseline="0">
                <a:solidFill>
                  <a:schemeClr val="tx1"/>
                </a:solidFill>
                <a:latin typeface="+mn-lt"/>
                <a:ea typeface="+mn-ea"/>
                <a:cs typeface="+mn-cs"/>
              </a:defRPr>
            </a:lvl1pPr>
            <a:extLst/>
          </a:lstStyle>
          <a:p>
            <a:pPr lvl="0"/>
            <a:r>
              <a:rPr kumimoji="0" lang="ru-RU"/>
              <a:t>Надпись</a:t>
            </a:r>
          </a:p>
        </p:txBody>
      </p:sp>
      <p:sp>
        <p:nvSpPr>
          <p:cNvPr id="6" name="Rectangle 6"/>
          <p:cNvSpPr>
            <a:spLocks noGrp="1"/>
          </p:cNvSpPr>
          <p:nvPr>
            <p:ph type="body" sz="quarter" idx="14" hasCustomPrompt="1"/>
          </p:nvPr>
        </p:nvSpPr>
        <p:spPr>
          <a:xfrm>
            <a:off x="3200400" y="4876800"/>
            <a:ext cx="2743200" cy="1447800"/>
          </a:xfrm>
        </p:spPr>
        <p:txBody>
          <a:bodyPr anchor="t" anchorCtr="0">
            <a:noAutofit/>
          </a:bodyPr>
          <a:lstStyle>
            <a:lvl1pPr marL="0" marR="0" indent="0" algn="l" rtl="0" eaLnBrk="1" latinLnBrk="0" hangingPunct="1">
              <a:spcBef>
                <a:spcPct val="20000"/>
              </a:spcBef>
              <a:buFontTx/>
              <a:buNone/>
              <a:defRPr kumimoji="0" lang="ru-RU" sz="1800" baseline="0">
                <a:solidFill>
                  <a:schemeClr val="tx1"/>
                </a:solidFill>
                <a:latin typeface="+mn-lt"/>
                <a:ea typeface="+mn-ea"/>
                <a:cs typeface="+mn-cs"/>
              </a:defRPr>
            </a:lvl1pPr>
            <a:extLst/>
          </a:lstStyle>
          <a:p>
            <a:pPr lvl="0"/>
            <a:r>
              <a:rPr kumimoji="0" lang="ru-RU"/>
              <a:t>Надпись</a:t>
            </a:r>
          </a:p>
        </p:txBody>
      </p:sp>
      <p:sp>
        <p:nvSpPr>
          <p:cNvPr id="14" name="Rectangle 6"/>
          <p:cNvSpPr>
            <a:spLocks noGrp="1"/>
          </p:cNvSpPr>
          <p:nvPr>
            <p:ph type="body" sz="quarter" idx="15" hasCustomPrompt="1"/>
          </p:nvPr>
        </p:nvSpPr>
        <p:spPr>
          <a:xfrm>
            <a:off x="6172200" y="4876800"/>
            <a:ext cx="2743200" cy="1447800"/>
          </a:xfrm>
        </p:spPr>
        <p:txBody>
          <a:bodyPr anchor="t" anchorCtr="0">
            <a:noAutofit/>
          </a:bodyPr>
          <a:lstStyle>
            <a:lvl1pPr marL="0" marR="0" indent="0" algn="l" rtl="0" eaLnBrk="1" latinLnBrk="0" hangingPunct="1">
              <a:spcBef>
                <a:spcPct val="20000"/>
              </a:spcBef>
              <a:buFontTx/>
              <a:buNone/>
              <a:defRPr kumimoji="0" lang="ru-RU" sz="1800" baseline="0">
                <a:solidFill>
                  <a:schemeClr val="tx1"/>
                </a:solidFill>
                <a:latin typeface="+mn-lt"/>
                <a:ea typeface="+mn-ea"/>
                <a:cs typeface="+mn-cs"/>
              </a:defRPr>
            </a:lvl1pPr>
            <a:extLst/>
          </a:lstStyle>
          <a:p>
            <a:pPr lvl="0"/>
            <a:r>
              <a:rPr kumimoji="0" lang="ru-RU"/>
              <a:t>Надпись</a:t>
            </a:r>
          </a:p>
        </p:txBody>
      </p:sp>
      <p:sp>
        <p:nvSpPr>
          <p:cNvPr id="8" name="Rectangle 7"/>
          <p:cNvSpPr>
            <a:spLocks noGrp="1"/>
          </p:cNvSpPr>
          <p:nvPr>
            <p:ph type="dt" sz="half" idx="16"/>
          </p:nvPr>
        </p:nvSpPr>
        <p:spPr/>
        <p:txBody>
          <a:bodyPr/>
          <a:lstStyle>
            <a:extLst/>
          </a:lstStyle>
          <a:p>
            <a:fld id="{32DBB24A-68EA-4B49-B91E-498653DDAE71}" type="datetimeFigureOut">
              <a:rPr lang="ru-RU" smtClean="0"/>
              <a:pPr/>
              <a:t>08.06.2012</a:t>
            </a:fld>
            <a:endParaRPr lang="ru-RU"/>
          </a:p>
        </p:txBody>
      </p:sp>
      <p:sp>
        <p:nvSpPr>
          <p:cNvPr id="9" name="Rectangle 8"/>
          <p:cNvSpPr>
            <a:spLocks noGrp="1"/>
          </p:cNvSpPr>
          <p:nvPr>
            <p:ph type="sldNum" sz="quarter" idx="17"/>
          </p:nvPr>
        </p:nvSpPr>
        <p:spPr/>
        <p:txBody>
          <a:bodyPr/>
          <a:lstStyle>
            <a:extLst/>
          </a:lstStyle>
          <a:p>
            <a:fld id="{98EC8AB9-2490-4A8F-AD32-360311631D4D}" type="slidenum">
              <a:rPr lang="ru-RU" smtClean="0"/>
              <a:pPr/>
              <a:t>‹#›</a:t>
            </a:fld>
            <a:endParaRPr lang="ru-RU"/>
          </a:p>
        </p:txBody>
      </p:sp>
      <p:sp>
        <p:nvSpPr>
          <p:cNvPr id="10" name="Rectangle 9"/>
          <p:cNvSpPr>
            <a:spLocks noGrp="1"/>
          </p:cNvSpPr>
          <p:nvPr>
            <p:ph type="ftr" sz="quarter" idx="18"/>
          </p:nvPr>
        </p:nvSpPr>
        <p:spPr/>
        <p:txBody>
          <a:bodyPr/>
          <a:lstStyle>
            <a:extLst/>
          </a:lstStyle>
          <a:p>
            <a:endParaRPr lang="ru-RU"/>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6" name="Rectangle 6"/>
          <p:cNvSpPr>
            <a:spLocks noGrp="1"/>
          </p:cNvSpPr>
          <p:nvPr>
            <p:ph type="title"/>
          </p:nvPr>
        </p:nvSpPr>
        <p:spPr>
          <a:xfrm>
            <a:off x="457200" y="274638"/>
            <a:ext cx="8229600" cy="1249362"/>
          </a:xfrm>
          <a:prstGeom prst="rect">
            <a:avLst/>
          </a:prstGeom>
        </p:spPr>
        <p:txBody>
          <a:bodyPr anchor="ctr">
            <a:normAutofit/>
          </a:bodyPr>
          <a:lstStyle>
            <a:extLst/>
          </a:lstStyle>
          <a:p>
            <a:pPr eaLnBrk="1" latinLnBrk="0" hangingPunct="1"/>
            <a:r>
              <a:rPr kumimoji="0" lang="ru-RU" smtClean="0"/>
              <a:t>Образец заголовка</a:t>
            </a:r>
            <a:endParaRPr kumimoji="0" lang="en-US" smtClean="0"/>
          </a:p>
        </p:txBody>
      </p:sp>
      <p:sp>
        <p:nvSpPr>
          <p:cNvPr id="13" name="Rectangle 5"/>
          <p:cNvSpPr>
            <a:spLocks noGrp="1"/>
          </p:cNvSpPr>
          <p:nvPr>
            <p:ph type="body" idx="1"/>
          </p:nvPr>
        </p:nvSpPr>
        <p:spPr>
          <a:xfrm>
            <a:off x="457200" y="1600200"/>
            <a:ext cx="8229600" cy="4525963"/>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9" name="Rectangle 3"/>
          <p:cNvSpPr>
            <a:spLocks noGrp="1"/>
          </p:cNvSpPr>
          <p:nvPr>
            <p:ph type="dt" sz="half" idx="2"/>
          </p:nvPr>
        </p:nvSpPr>
        <p:spPr>
          <a:xfrm>
            <a:off x="66675" y="6559360"/>
            <a:ext cx="2438400" cy="244475"/>
          </a:xfrm>
          <a:prstGeom prst="rect">
            <a:avLst/>
          </a:prstGeom>
        </p:spPr>
        <p:txBody>
          <a:bodyPr anchor="b"/>
          <a:lstStyle>
            <a:lvl1pPr eaLnBrk="1" latinLnBrk="0" hangingPunct="1">
              <a:defRPr kumimoji="0" lang="ru-RU" sz="1200">
                <a:solidFill>
                  <a:schemeClr val="tx2"/>
                </a:solidFill>
              </a:defRPr>
            </a:lvl1pPr>
            <a:extLst/>
          </a:lstStyle>
          <a:p>
            <a:fld id="{32DBB24A-68EA-4B49-B91E-498653DDAE71}" type="datetimeFigureOut">
              <a:rPr lang="ru-RU" smtClean="0"/>
              <a:pPr/>
              <a:t>08.06.2012</a:t>
            </a:fld>
            <a:endParaRPr lang="ru-RU"/>
          </a:p>
        </p:txBody>
      </p:sp>
      <p:sp>
        <p:nvSpPr>
          <p:cNvPr id="20" name="Rectangle 25"/>
          <p:cNvSpPr>
            <a:spLocks noGrp="1"/>
          </p:cNvSpPr>
          <p:nvPr>
            <p:ph type="ftr" sz="quarter" idx="3"/>
          </p:nvPr>
        </p:nvSpPr>
        <p:spPr>
          <a:xfrm>
            <a:off x="2995653" y="6558153"/>
            <a:ext cx="4648200" cy="246888"/>
          </a:xfrm>
          <a:prstGeom prst="rect">
            <a:avLst/>
          </a:prstGeom>
        </p:spPr>
        <p:txBody>
          <a:bodyPr anchor="b"/>
          <a:lstStyle>
            <a:lvl1pPr algn="ctr" eaLnBrk="1" latinLnBrk="0" hangingPunct="1">
              <a:defRPr kumimoji="0" lang="ru-RU" sz="1200">
                <a:solidFill>
                  <a:schemeClr val="tx2"/>
                </a:solidFill>
              </a:defRPr>
            </a:lvl1pPr>
            <a:extLst/>
          </a:lstStyle>
          <a:p>
            <a:endParaRPr lang="ru-RU"/>
          </a:p>
        </p:txBody>
      </p:sp>
      <p:sp>
        <p:nvSpPr>
          <p:cNvPr id="23" name="Rectangle 16"/>
          <p:cNvSpPr>
            <a:spLocks noGrp="1"/>
          </p:cNvSpPr>
          <p:nvPr>
            <p:ph type="sldNum" sz="quarter" idx="4"/>
          </p:nvPr>
        </p:nvSpPr>
        <p:spPr>
          <a:xfrm>
            <a:off x="8172450" y="6559360"/>
            <a:ext cx="914400" cy="244475"/>
          </a:xfrm>
          <a:prstGeom prst="rect">
            <a:avLst/>
          </a:prstGeom>
        </p:spPr>
        <p:txBody>
          <a:bodyPr/>
          <a:lstStyle>
            <a:lvl1pPr algn="r" eaLnBrk="1" latinLnBrk="0" hangingPunct="1">
              <a:defRPr kumimoji="0" lang="ru-RU" sz="1200">
                <a:solidFill>
                  <a:schemeClr val="tx2"/>
                </a:solidFill>
              </a:defRPr>
            </a:lvl1pPr>
            <a:extLst/>
          </a:lstStyle>
          <a:p>
            <a:fld id="{98EC8AB9-2490-4A8F-AD32-360311631D4D}"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ransition>
    <p:fade/>
  </p:transition>
  <p:timing>
    <p:tnLst>
      <p:par>
        <p:cTn id="1" dur="indefinite" restart="never" nodeType="tmRoot"/>
      </p:par>
    </p:tnLst>
  </p:timing>
  <p:txStyles>
    <p:titleStyle>
      <a:lvl1pPr algn="l" rtl="0" eaLnBrk="1" latinLnBrk="0" hangingPunct="1">
        <a:spcBef>
          <a:spcPct val="0"/>
        </a:spcBef>
        <a:buNone/>
        <a:defRPr kumimoji="0" lang="ru-RU"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latinLnBrk="0" hangingPunct="1">
        <a:defRPr kumimoji="0" lang="ru-RU">
          <a:solidFill>
            <a:schemeClr val="tx2"/>
          </a:solidFill>
        </a:defRPr>
      </a:lvl2pPr>
      <a:lvl3pPr eaLnBrk="1" latinLnBrk="0" hangingPunct="1">
        <a:defRPr kumimoji="0" lang="ru-RU">
          <a:solidFill>
            <a:schemeClr val="tx2"/>
          </a:solidFill>
        </a:defRPr>
      </a:lvl3pPr>
      <a:lvl4pPr eaLnBrk="1" latinLnBrk="0" hangingPunct="1">
        <a:defRPr kumimoji="0" lang="ru-RU">
          <a:solidFill>
            <a:schemeClr val="tx2"/>
          </a:solidFill>
        </a:defRPr>
      </a:lvl4pPr>
      <a:lvl5pPr eaLnBrk="1" latinLnBrk="0" hangingPunct="1">
        <a:defRPr kumimoji="0" lang="ru-RU">
          <a:solidFill>
            <a:schemeClr val="tx2"/>
          </a:solidFill>
        </a:defRPr>
      </a:lvl5pPr>
      <a:lvl6pPr eaLnBrk="1" latinLnBrk="0" hangingPunct="1">
        <a:defRPr kumimoji="0" lang="ru-RU">
          <a:solidFill>
            <a:schemeClr val="tx2"/>
          </a:solidFill>
        </a:defRPr>
      </a:lvl6pPr>
      <a:lvl7pPr eaLnBrk="1" latinLnBrk="0" hangingPunct="1">
        <a:defRPr kumimoji="0" lang="ru-RU">
          <a:solidFill>
            <a:schemeClr val="tx2"/>
          </a:solidFill>
        </a:defRPr>
      </a:lvl7pPr>
      <a:lvl8pPr eaLnBrk="1" latinLnBrk="0" hangingPunct="1">
        <a:defRPr kumimoji="0" lang="ru-RU">
          <a:solidFill>
            <a:schemeClr val="tx2"/>
          </a:solidFill>
        </a:defRPr>
      </a:lvl8pPr>
      <a:lvl9pPr eaLnBrk="1" latinLnBrk="0" hangingPunct="1">
        <a:defRPr kumimoji="0" lang="ru-RU">
          <a:solidFill>
            <a:schemeClr val="tx2"/>
          </a:solidFill>
        </a:defRPr>
      </a:lvl9pPr>
      <a:extLst/>
    </p:titleStyle>
    <p:bodyStyle>
      <a:lvl1pPr marL="342900" indent="-342900" algn="l" rtl="0" eaLnBrk="1" latinLnBrk="0" hangingPunct="1">
        <a:spcBef>
          <a:spcPct val="20000"/>
        </a:spcBef>
        <a:buChar char="•"/>
        <a:defRPr kumimoji="0" lang="ru-RU" sz="2400">
          <a:solidFill>
            <a:schemeClr val="tx1"/>
          </a:solidFill>
          <a:latin typeface="+mn-lt"/>
          <a:ea typeface="+mn-ea"/>
          <a:cs typeface="+mn-cs"/>
        </a:defRPr>
      </a:lvl1pPr>
      <a:lvl2pPr marL="742950" indent="-285750" algn="l" rtl="0" eaLnBrk="1" latinLnBrk="0" hangingPunct="1">
        <a:spcBef>
          <a:spcPct val="20000"/>
        </a:spcBef>
        <a:buChar char="–"/>
        <a:defRPr kumimoji="0" lang="ru-RU" sz="2400">
          <a:solidFill>
            <a:schemeClr val="tx1"/>
          </a:solidFill>
          <a:latin typeface="+mn-lt"/>
          <a:ea typeface="+mn-ea"/>
          <a:cs typeface="+mn-cs"/>
        </a:defRPr>
      </a:lvl2pPr>
      <a:lvl3pPr marL="1143000" indent="-228600" algn="l" rtl="0" eaLnBrk="1" latinLnBrk="0" hangingPunct="1">
        <a:spcBef>
          <a:spcPct val="20000"/>
        </a:spcBef>
        <a:buChar char="•"/>
        <a:defRPr kumimoji="0" lang="ru-RU" sz="2000">
          <a:solidFill>
            <a:schemeClr val="tx1"/>
          </a:solidFill>
          <a:latin typeface="+mn-lt"/>
          <a:ea typeface="+mn-ea"/>
          <a:cs typeface="+mn-cs"/>
        </a:defRPr>
      </a:lvl3pPr>
      <a:lvl4pPr marL="1600200" indent="-228600" algn="l" rtl="0" eaLnBrk="1" latinLnBrk="0" hangingPunct="1">
        <a:spcBef>
          <a:spcPct val="20000"/>
        </a:spcBef>
        <a:buChar char="–"/>
        <a:defRPr kumimoji="0" lang="ru-RU" sz="1800">
          <a:solidFill>
            <a:schemeClr val="tx1"/>
          </a:solidFill>
          <a:latin typeface="+mn-lt"/>
          <a:ea typeface="+mn-ea"/>
          <a:cs typeface="+mn-cs"/>
        </a:defRPr>
      </a:lvl4pPr>
      <a:lvl5pPr marL="2057400" indent="-228600" algn="l" rtl="0" eaLnBrk="1" latinLnBrk="0" hangingPunct="1">
        <a:spcBef>
          <a:spcPct val="20000"/>
        </a:spcBef>
        <a:buChar char="»"/>
        <a:defRPr kumimoji="0" lang="ru-RU" sz="1600">
          <a:solidFill>
            <a:schemeClr val="tx1"/>
          </a:solidFill>
          <a:latin typeface="+mn-lt"/>
          <a:ea typeface="+mn-ea"/>
          <a:cs typeface="+mn-cs"/>
        </a:defRPr>
      </a:lvl5pPr>
      <a:lvl6pPr marL="2514600" indent="-228600" algn="l" rtl="0" eaLnBrk="1" latinLnBrk="0" hangingPunct="1">
        <a:spcBef>
          <a:spcPct val="20000"/>
        </a:spcBef>
        <a:buChar char="•"/>
        <a:defRPr kumimoji="0" lang="ru-RU" sz="2000">
          <a:solidFill>
            <a:schemeClr val="tx1"/>
          </a:solidFill>
          <a:latin typeface="+mn-lt"/>
          <a:ea typeface="+mn-ea"/>
          <a:cs typeface="+mn-cs"/>
        </a:defRPr>
      </a:lvl6pPr>
      <a:lvl7pPr marL="2971800" indent="-228600" algn="l" rtl="0" eaLnBrk="1" latinLnBrk="0" hangingPunct="1">
        <a:spcBef>
          <a:spcPct val="20000"/>
        </a:spcBef>
        <a:buChar char="•"/>
        <a:defRPr kumimoji="0" lang="ru-RU" sz="2000">
          <a:solidFill>
            <a:schemeClr val="tx1"/>
          </a:solidFill>
          <a:latin typeface="+mn-lt"/>
          <a:ea typeface="+mn-ea"/>
          <a:cs typeface="+mn-cs"/>
        </a:defRPr>
      </a:lvl7pPr>
      <a:lvl8pPr marL="3429000" indent="-228600" algn="l" rtl="0" eaLnBrk="1" latinLnBrk="0" hangingPunct="1">
        <a:spcBef>
          <a:spcPct val="20000"/>
        </a:spcBef>
        <a:buChar char="•"/>
        <a:defRPr kumimoji="0" lang="ru-RU" sz="2000">
          <a:solidFill>
            <a:schemeClr val="tx1"/>
          </a:solidFill>
          <a:latin typeface="+mn-lt"/>
          <a:ea typeface="+mn-ea"/>
          <a:cs typeface="+mn-cs"/>
        </a:defRPr>
      </a:lvl8pPr>
      <a:lvl9pPr marL="3886200" indent="-228600" algn="l" rtl="0" eaLnBrk="1" latinLnBrk="0" hangingPunct="1">
        <a:spcBef>
          <a:spcPct val="20000"/>
        </a:spcBef>
        <a:buChar char="•"/>
        <a:defRPr kumimoji="0" lang="ru-RU" sz="2000">
          <a:solidFill>
            <a:schemeClr val="tx1"/>
          </a:solidFill>
          <a:latin typeface="+mn-lt"/>
          <a:ea typeface="+mn-ea"/>
          <a:cs typeface="+mn-cs"/>
        </a:defRPr>
      </a:lvl9pPr>
      <a:extLst/>
    </p:bodyStyle>
    <p:otherStyle>
      <a:lvl1pPr marL="0" algn="l" rtl="0" eaLnBrk="1" latinLnBrk="0" hangingPunct="1">
        <a:defRPr kumimoji="0" lang="ru-RU">
          <a:solidFill>
            <a:schemeClr val="tx1"/>
          </a:solidFill>
          <a:latin typeface="+mn-lt"/>
          <a:ea typeface="+mn-ea"/>
          <a:cs typeface="+mn-cs"/>
        </a:defRPr>
      </a:lvl1pPr>
      <a:lvl2pPr marL="457200" algn="l" rtl="0" eaLnBrk="1" latinLnBrk="0" hangingPunct="1">
        <a:defRPr kumimoji="0" lang="ru-RU">
          <a:solidFill>
            <a:schemeClr val="tx1"/>
          </a:solidFill>
          <a:latin typeface="+mn-lt"/>
          <a:ea typeface="+mn-ea"/>
          <a:cs typeface="+mn-cs"/>
        </a:defRPr>
      </a:lvl2pPr>
      <a:lvl3pPr marL="914400" algn="l" rtl="0" eaLnBrk="1" latinLnBrk="0" hangingPunct="1">
        <a:defRPr kumimoji="0" lang="ru-RU">
          <a:solidFill>
            <a:schemeClr val="tx1"/>
          </a:solidFill>
          <a:latin typeface="+mn-lt"/>
          <a:ea typeface="+mn-ea"/>
          <a:cs typeface="+mn-cs"/>
        </a:defRPr>
      </a:lvl3pPr>
      <a:lvl4pPr marL="1371600" algn="l" rtl="0" eaLnBrk="1" latinLnBrk="0" hangingPunct="1">
        <a:defRPr kumimoji="0" lang="ru-RU">
          <a:solidFill>
            <a:schemeClr val="tx1"/>
          </a:solidFill>
          <a:latin typeface="+mn-lt"/>
          <a:ea typeface="+mn-ea"/>
          <a:cs typeface="+mn-cs"/>
        </a:defRPr>
      </a:lvl4pPr>
      <a:lvl5pPr marL="1828800" algn="l" rtl="0" eaLnBrk="1" latinLnBrk="0" hangingPunct="1">
        <a:defRPr kumimoji="0" lang="ru-RU">
          <a:solidFill>
            <a:schemeClr val="tx1"/>
          </a:solidFill>
          <a:latin typeface="+mn-lt"/>
          <a:ea typeface="+mn-ea"/>
          <a:cs typeface="+mn-cs"/>
        </a:defRPr>
      </a:lvl5pPr>
      <a:lvl6pPr marL="2286000" algn="l" rtl="0" eaLnBrk="1" latinLnBrk="0" hangingPunct="1">
        <a:defRPr kumimoji="0" lang="ru-RU">
          <a:solidFill>
            <a:schemeClr val="tx1"/>
          </a:solidFill>
          <a:latin typeface="+mn-lt"/>
          <a:ea typeface="+mn-ea"/>
          <a:cs typeface="+mn-cs"/>
        </a:defRPr>
      </a:lvl6pPr>
      <a:lvl7pPr marL="2743200" algn="l" rtl="0" eaLnBrk="1" latinLnBrk="0" hangingPunct="1">
        <a:defRPr kumimoji="0" lang="ru-RU">
          <a:solidFill>
            <a:schemeClr val="tx1"/>
          </a:solidFill>
          <a:latin typeface="+mn-lt"/>
          <a:ea typeface="+mn-ea"/>
          <a:cs typeface="+mn-cs"/>
        </a:defRPr>
      </a:lvl7pPr>
      <a:lvl8pPr marL="3200400" algn="l" rtl="0" eaLnBrk="1" latinLnBrk="0" hangingPunct="1">
        <a:defRPr kumimoji="0" lang="ru-RU">
          <a:solidFill>
            <a:schemeClr val="tx1"/>
          </a:solidFill>
          <a:latin typeface="+mn-lt"/>
          <a:ea typeface="+mn-ea"/>
          <a:cs typeface="+mn-cs"/>
        </a:defRPr>
      </a:lvl8pPr>
      <a:lvl9pPr marL="3657600" algn="l" rtl="0" eaLnBrk="1" latinLnBrk="0" hangingPunct="1">
        <a:defRPr kumimoji="0" lang="ru-RU">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youtu.be/b7kJxNr_Oyg"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3.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hyperlink" Target="http://youtu.be/0F2tQYG-ZMI" TargetMode="Externa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p:txBody>
          <a:bodyPr/>
          <a:lstStyle/>
          <a:p>
            <a:endParaRPr lang="ru-RU"/>
          </a:p>
        </p:txBody>
      </p:sp>
      <p:sp>
        <p:nvSpPr>
          <p:cNvPr id="6" name="Подзаголовок 5"/>
          <p:cNvSpPr>
            <a:spLocks noGrp="1"/>
          </p:cNvSpPr>
          <p:nvPr>
            <p:ph type="subTitle" idx="1"/>
          </p:nvPr>
        </p:nvSpPr>
        <p:spPr/>
        <p:txBody>
          <a:bodyPr/>
          <a:lstStyle/>
          <a:p>
            <a:endParaRPr lang="ru-RU"/>
          </a:p>
        </p:txBody>
      </p:sp>
      <p:pic>
        <p:nvPicPr>
          <p:cNvPr id="4" name="Рисунок 3" descr="A4.jpg"/>
          <p:cNvPicPr>
            <a:picLocks noChangeAspect="1"/>
          </p:cNvPicPr>
          <p:nvPr/>
        </p:nvPicPr>
        <p:blipFill>
          <a:blip r:embed="rId2" cstate="print"/>
          <a:stretch>
            <a:fillRect/>
          </a:stretch>
        </p:blipFill>
        <p:spPr>
          <a:xfrm>
            <a:off x="0" y="0"/>
            <a:ext cx="9143999"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1"/>
          </p:nvPr>
        </p:nvSpPr>
        <p:spPr>
          <a:xfrm>
            <a:off x="0" y="1142984"/>
            <a:ext cx="5072066" cy="6143644"/>
          </a:xfrm>
        </p:spPr>
        <p:txBody>
          <a:bodyPr/>
          <a:lstStyle/>
          <a:p>
            <a:r>
              <a:rPr sz="1400" smtClean="0"/>
              <a:t>СноСнва студия.</a:t>
            </a:r>
          </a:p>
        </p:txBody>
      </p:sp>
      <p:pic>
        <p:nvPicPr>
          <p:cNvPr id="6" name="Рисунок 5" descr="Gc8wF5udyM4.jpg"/>
          <p:cNvPicPr>
            <a:picLocks noChangeAspect="1"/>
          </p:cNvPicPr>
          <p:nvPr/>
        </p:nvPicPr>
        <p:blipFill>
          <a:blip r:embed="rId2" cstate="print"/>
          <a:stretch>
            <a:fillRect/>
          </a:stretch>
        </p:blipFill>
        <p:spPr>
          <a:xfrm>
            <a:off x="5072066" y="214290"/>
            <a:ext cx="3905277" cy="292895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Рисунок 11" descr="7toaRQvP3Ys.jpg"/>
          <p:cNvPicPr>
            <a:picLocks noChangeAspect="1"/>
          </p:cNvPicPr>
          <p:nvPr/>
        </p:nvPicPr>
        <p:blipFill>
          <a:blip r:embed="rId3"/>
          <a:stretch>
            <a:fillRect/>
          </a:stretch>
        </p:blipFill>
        <p:spPr>
          <a:xfrm>
            <a:off x="4929190" y="3571876"/>
            <a:ext cx="3810027" cy="28575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Box 4"/>
          <p:cNvSpPr txBox="1"/>
          <p:nvPr/>
        </p:nvSpPr>
        <p:spPr>
          <a:xfrm>
            <a:off x="357158" y="642918"/>
            <a:ext cx="4214842" cy="5632311"/>
          </a:xfrm>
          <a:prstGeom prst="rect">
            <a:avLst/>
          </a:prstGeom>
          <a:noFill/>
        </p:spPr>
        <p:txBody>
          <a:bodyPr wrap="square" rtlCol="0">
            <a:spAutoFit/>
          </a:bodyPr>
          <a:lstStyle/>
          <a:p>
            <a:r>
              <a:rPr lang="ru-RU" dirty="0" smtClean="0"/>
              <a:t>Снова студия. Нашли девочку «</a:t>
            </a:r>
            <a:r>
              <a:rPr lang="ru-RU" dirty="0" err="1" smtClean="0"/>
              <a:t>ботаничку</a:t>
            </a:r>
            <a:r>
              <a:rPr lang="ru-RU" dirty="0" smtClean="0"/>
              <a:t>», которая должна заменить в  клипе Мери. Суета, каждый говорит о своем. В разговорах прослеживается мысль, что каждому безумно нравится работать над клипом, несмотря на то, что не все получается, у ребят появилась возможность высказаться, возможность что-то сделать. </a:t>
            </a:r>
            <a:r>
              <a:rPr lang="ru-RU" dirty="0" err="1" smtClean="0"/>
              <a:t>Джони</a:t>
            </a:r>
            <a:r>
              <a:rPr lang="ru-RU" dirty="0" smtClean="0"/>
              <a:t> прерывает разговоры и просит Кира записать голос своей однокурсницы. Все с восторгом слушают, как она поет. Песня прерывается Гошей, который неожиданно появляется в студии. Он зол. Ему обидно за брата. Он уже неделю не может приступить к работе, потому что сестра просила дать им возможность доделать клип. Он заходит, видит разруху. </a:t>
            </a:r>
            <a:endParaRPr lang="ru-RU"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1"/>
          </p:nvPr>
        </p:nvSpPr>
        <p:spPr>
          <a:xfrm>
            <a:off x="0" y="857208"/>
            <a:ext cx="8763000" cy="6000792"/>
          </a:xfrm>
        </p:spPr>
        <p:txBody>
          <a:bodyPr/>
          <a:lstStyle/>
          <a:p>
            <a:r>
              <a:rPr sz="1200" smtClean="0"/>
              <a:t>Сестра</a:t>
            </a:r>
            <a:r>
              <a:rPr sz="1200" smtClean="0"/>
              <a:t> </a:t>
            </a:r>
            <a:r>
              <a:rPr sz="1200" smtClean="0"/>
              <a:t>– </a:t>
            </a:r>
            <a:r>
              <a:rPr sz="1200" smtClean="0"/>
              <a:t>Брат, дорогой, ты уже приехал? (говорит на грузинском, явно недовольная чем-то)</a:t>
            </a:r>
          </a:p>
          <a:p>
            <a:r>
              <a:rPr sz="1200" smtClean="0"/>
              <a:t>Гоша  </a:t>
            </a:r>
            <a:r>
              <a:rPr sz="1200" smtClean="0"/>
              <a:t>– (отвечает на грузинском, потом обводит всех глазами) – Я уже приехал? Я уже приехал! (ребята подходят и пожимают Г. руку)</a:t>
            </a:r>
          </a:p>
          <a:p>
            <a:r>
              <a:rPr sz="1200" smtClean="0"/>
              <a:t>Саша – Неприлично говорить на языке, который не все понимают!</a:t>
            </a:r>
          </a:p>
          <a:p>
            <a:r>
              <a:rPr sz="1200" smtClean="0"/>
              <a:t>Г</a:t>
            </a:r>
            <a:r>
              <a:rPr sz="1200" smtClean="0"/>
              <a:t>оша </a:t>
            </a:r>
            <a:r>
              <a:rPr sz="1200" smtClean="0"/>
              <a:t>– </a:t>
            </a:r>
            <a:r>
              <a:rPr sz="1200" smtClean="0"/>
              <a:t>Я уже приехал… неделю назад, но моя дорогая сестра просила подождать, пока вы все снимете, буквально пару дней. Но одна блондинка никак не может не поправлять прическу во время личной трагедии, одна будущая певица не может найти время, чтобы уже записать,  наконец,  свой божественный голос, эти юные техники монтируют какие-то отдельные куски и радуются, что еще один куплет получился. Вчера мне хотелось дать вам денег, чтобы вы наняли профессионалов для монтажа, а сегодня я вижу эту разруху  и понимаю, что вы просто тянете время, </a:t>
            </a:r>
            <a:r>
              <a:rPr sz="1200" b="1" smtClean="0"/>
              <a:t>вам нравится играть в эти игры</a:t>
            </a:r>
            <a:r>
              <a:rPr sz="1200" smtClean="0"/>
              <a:t>. </a:t>
            </a:r>
            <a:r>
              <a:rPr sz="1200" smtClean="0"/>
              <a:t>Вы</a:t>
            </a:r>
            <a:r>
              <a:rPr sz="1200" smtClean="0"/>
              <a:t> обвиняете </a:t>
            </a:r>
            <a:r>
              <a:rPr sz="1200" smtClean="0"/>
              <a:t>обстоятельства, окружающих, погоду, наконец, но только не самих себя. Посмотрите на себя. </a:t>
            </a:r>
          </a:p>
          <a:p>
            <a:r>
              <a:rPr sz="1200" smtClean="0"/>
              <a:t>        Вот </a:t>
            </a:r>
            <a:r>
              <a:rPr sz="1200" smtClean="0"/>
              <a:t>ты, девочка, всем жалуешься на своих родителей, сломали твою спортивную карьеру. Не понимают тебя, вмешиваются в твою жизнь. А когда соберешься детей рожать, вспомнишь маму с папой и спасибо скажешь: и за то, что вовремя остановилась, и за то, что не дали тебе эту дебильную татуировку на груди сделать (мама на груди не заметит – всегда под </a:t>
            </a:r>
            <a:r>
              <a:rPr sz="1200" smtClean="0"/>
              <a:t>одеждой), </a:t>
            </a:r>
            <a:r>
              <a:rPr sz="1200" smtClean="0"/>
              <a:t>а ребенка будущего пугать, нормально</a:t>
            </a:r>
            <a:r>
              <a:rPr sz="1200" smtClean="0"/>
              <a:t>?</a:t>
            </a:r>
            <a:endParaRPr sz="1200" smtClean="0"/>
          </a:p>
          <a:p>
            <a:r>
              <a:rPr sz="1200" smtClean="0"/>
              <a:t>        Или </a:t>
            </a:r>
            <a:r>
              <a:rPr sz="1200" smtClean="0"/>
              <a:t>ты, красота неземная. У попугая в ресторане д. Гиви явно больше вкуса, чем у тебя.</a:t>
            </a:r>
          </a:p>
          <a:p>
            <a:r>
              <a:rPr sz="1200" smtClean="0"/>
              <a:t>        Вот </a:t>
            </a:r>
            <a:r>
              <a:rPr sz="1200" smtClean="0"/>
              <a:t>еще кадр сидит в окружении своих муз. Кому нужны, скажи мне, твои дерьмовые стихи? Пиши, если в реальной жизни счастья не получается, но зачем же окружающих насиловать? Критичнее надо, детка, к себе относиться. Шлифовать мастерство, не все, что в твоей голове зарифмовалось,  – поэзия.</a:t>
            </a:r>
          </a:p>
          <a:p>
            <a:r>
              <a:rPr sz="1200" smtClean="0"/>
              <a:t>        Вот </a:t>
            </a:r>
            <a:r>
              <a:rPr sz="1200" smtClean="0"/>
              <a:t>две подружки – хохотушки, весело вам, девчонки. Нельзя все делать по приколу! Вы готовы все высмеять, ничего нет: ни ценностей, ни святого, ни тайного – все под каток вашего плоского юмора.</a:t>
            </a:r>
          </a:p>
          <a:p>
            <a:r>
              <a:rPr sz="1200" smtClean="0"/>
              <a:t>        А </a:t>
            </a:r>
            <a:r>
              <a:rPr sz="1200" smtClean="0"/>
              <a:t>ты, красивая, как оказалось,   а кроме книжек, нет, кроме учебников, энциклопедий и словарей в жизни что-нибудь видела? </a:t>
            </a:r>
          </a:p>
          <a:p>
            <a:r>
              <a:rPr sz="1200" smtClean="0"/>
              <a:t>        Два </a:t>
            </a:r>
            <a:r>
              <a:rPr sz="1200" smtClean="0"/>
              <a:t>брата-акробата, музыканты, в переходах на мечту не заработаешь!</a:t>
            </a:r>
          </a:p>
          <a:p>
            <a:r>
              <a:rPr sz="1200" smtClean="0"/>
              <a:t>Сестра </a:t>
            </a:r>
            <a:r>
              <a:rPr sz="1200" smtClean="0"/>
              <a:t> </a:t>
            </a:r>
            <a:r>
              <a:rPr sz="1200" smtClean="0"/>
              <a:t>– Прекрати! (уходит, за ней все остальные, остается только Леля</a:t>
            </a:r>
            <a:r>
              <a:rPr smtClean="0"/>
              <a:t>)</a:t>
            </a:r>
          </a:p>
          <a:p>
            <a:endParaRPr lang="ru-RU" dirty="0"/>
          </a:p>
        </p:txBody>
      </p:sp>
      <p:sp>
        <p:nvSpPr>
          <p:cNvPr id="4" name="TextBox 3"/>
          <p:cNvSpPr txBox="1"/>
          <p:nvPr/>
        </p:nvSpPr>
        <p:spPr>
          <a:xfrm>
            <a:off x="357158" y="357166"/>
            <a:ext cx="6215106" cy="369332"/>
          </a:xfrm>
          <a:prstGeom prst="rect">
            <a:avLst/>
          </a:prstGeom>
          <a:noFill/>
        </p:spPr>
        <p:txBody>
          <a:bodyPr wrap="square" rtlCol="0">
            <a:spAutoFit/>
          </a:bodyPr>
          <a:lstStyle/>
          <a:p>
            <a:r>
              <a:rPr lang="ru-RU" dirty="0" smtClean="0"/>
              <a:t>Фрагмент сценария:</a:t>
            </a:r>
            <a:endParaRPr lang="ru-RU"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1"/>
          </p:nvPr>
        </p:nvSpPr>
        <p:spPr>
          <a:xfrm>
            <a:off x="285720" y="1214422"/>
            <a:ext cx="8477280" cy="5186378"/>
          </a:xfrm>
        </p:spPr>
        <p:txBody>
          <a:bodyPr/>
          <a:lstStyle/>
          <a:p>
            <a:r>
              <a:rPr sz="1600" smtClean="0"/>
              <a:t>Гоша </a:t>
            </a:r>
            <a:r>
              <a:rPr sz="1600" smtClean="0"/>
              <a:t>– Осталась, гордая! Думашь, чтоб не отставать от коллектива надо свою порцию правды получить? (Л. встает, подходит, дает пощечину) – Ты что, сбесилась?</a:t>
            </a:r>
          </a:p>
          <a:p>
            <a:r>
              <a:rPr sz="1600" smtClean="0"/>
              <a:t>Леля </a:t>
            </a:r>
            <a:r>
              <a:rPr sz="1600" smtClean="0"/>
              <a:t>– Нет, это ты сбесился. Кто дал тебе право судить этих людей?</a:t>
            </a:r>
          </a:p>
          <a:p>
            <a:r>
              <a:rPr sz="1600" smtClean="0"/>
              <a:t>Гоша </a:t>
            </a:r>
            <a:r>
              <a:rPr sz="1600" smtClean="0"/>
              <a:t>– Больно смотреть, как вы обманываете </a:t>
            </a:r>
            <a:r>
              <a:rPr sz="1600" smtClean="0"/>
              <a:t>себя</a:t>
            </a:r>
            <a:r>
              <a:rPr sz="1600" smtClean="0"/>
              <a:t> </a:t>
            </a:r>
            <a:r>
              <a:rPr sz="1600" smtClean="0"/>
              <a:t>(подбирает разбросанные вещи, раскладывает по местам, слушает, но не смотрит на Лелю)</a:t>
            </a:r>
            <a:endParaRPr sz="1600" smtClean="0"/>
          </a:p>
          <a:p>
            <a:r>
              <a:rPr sz="1600" smtClean="0"/>
              <a:t>Леля </a:t>
            </a:r>
            <a:r>
              <a:rPr sz="1600" smtClean="0"/>
              <a:t>- Больно? Что ты знаешь о боли? Тебя предали, у тебя рак  или  ты похоронил самого близкого человека? В чем твоя боль? Боль! Что ты знаешь о боли? Тебе знакома боль отчаяния, боль одиночества, боль разлуки? И ты живешь в этом огромном мире, встречаешься с огромным количеством людей, кто-то проходит мимо, кто-то становится твоим другом, но нет рядом самого дорогого, самого близкого, самого нужного! Его нет, просто нет. И не будет. </a:t>
            </a:r>
            <a:r>
              <a:rPr sz="1600" smtClean="0"/>
              <a:t>Никогда (разбивает стакан, который все это время держала в руке).</a:t>
            </a:r>
            <a:endParaRPr sz="1600" smtClean="0"/>
          </a:p>
          <a:p>
            <a:r>
              <a:rPr sz="1600" smtClean="0"/>
              <a:t>Ты знаешь, у каждого из этих ребят, которых ты только что смешал с грязью, своя боль</a:t>
            </a:r>
            <a:r>
              <a:rPr sz="1600" i="1" smtClean="0"/>
              <a:t>. </a:t>
            </a:r>
            <a:endParaRPr sz="1600" smtClean="0"/>
          </a:p>
          <a:p>
            <a:r>
              <a:rPr sz="1600" smtClean="0"/>
              <a:t>Но ведь где-то человеку должно быть тепло, пусть в творчестве. Кир – романтик, вряд ли наш клип хотя бы сотню просмотров наберет, но, пока мы вместе, пока идет работа, мы живем, мы радуемся этой жизни, мы становимся лучше, чище, добрее…</a:t>
            </a:r>
          </a:p>
          <a:p>
            <a:r>
              <a:rPr sz="1600" smtClean="0"/>
              <a:t>Гоша </a:t>
            </a:r>
            <a:r>
              <a:rPr sz="1600" smtClean="0"/>
              <a:t>– Сегодня мы досняли ваш клип (выключает камеру, только заметив, что она включена)</a:t>
            </a:r>
          </a:p>
          <a:p>
            <a:endParaRPr lang="ru-RU" dirty="0"/>
          </a:p>
        </p:txBody>
      </p:sp>
      <p:sp>
        <p:nvSpPr>
          <p:cNvPr id="4" name="TextBox 3"/>
          <p:cNvSpPr txBox="1"/>
          <p:nvPr/>
        </p:nvSpPr>
        <p:spPr>
          <a:xfrm>
            <a:off x="428596" y="285728"/>
            <a:ext cx="4786346" cy="369332"/>
          </a:xfrm>
          <a:prstGeom prst="rect">
            <a:avLst/>
          </a:prstGeom>
          <a:noFill/>
        </p:spPr>
        <p:txBody>
          <a:bodyPr wrap="square" rtlCol="0">
            <a:spAutoFit/>
          </a:bodyPr>
          <a:lstStyle/>
          <a:p>
            <a:r>
              <a:rPr lang="ru-RU" dirty="0" smtClean="0"/>
              <a:t>Фрагмент сценария:</a:t>
            </a:r>
            <a:endParaRPr lang="ru-RU"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1"/>
          </p:nvPr>
        </p:nvSpPr>
        <p:spPr>
          <a:xfrm>
            <a:off x="1000100" y="285728"/>
            <a:ext cx="6715172" cy="5000660"/>
          </a:xfrm>
        </p:spPr>
        <p:txBody>
          <a:bodyPr/>
          <a:lstStyle/>
          <a:p>
            <a:r>
              <a:rPr dirty="0" smtClean="0"/>
              <a:t>Следующая сцена. Эмма сидит во дворе, перебирает стихи, что-то выкидывает, что-то пишет. </a:t>
            </a:r>
            <a:r>
              <a:rPr dirty="0" err="1" smtClean="0"/>
              <a:t>Д</a:t>
            </a:r>
            <a:r>
              <a:rPr lang="ru-RU" dirty="0" err="1" smtClean="0"/>
              <a:t>е</a:t>
            </a:r>
            <a:r>
              <a:rPr dirty="0" err="1" smtClean="0"/>
              <a:t>вик</a:t>
            </a:r>
            <a:r>
              <a:rPr dirty="0" smtClean="0"/>
              <a:t> на даче, сидит за фортепьяно, пытается наиграть какую-то мелодию. У него получается, он срывается с места и убегает, чтобы дать ребятам послушать мелодию, на которую нужно снимать клип. Обида прошла, он торопится к своим друзьям</a:t>
            </a:r>
            <a:r>
              <a:rPr lang="ru-RU" dirty="0" smtClean="0"/>
              <a:t>…</a:t>
            </a:r>
          </a:p>
          <a:p>
            <a:r>
              <a:rPr lang="ru-RU" i="1" dirty="0" smtClean="0"/>
              <a:t>Музыка, которую он играл,  остается и становится громче, мы слышим на фоне этой мелодии, как </a:t>
            </a:r>
            <a:r>
              <a:rPr i="1" dirty="0" smtClean="0"/>
              <a:t>хлопает дверка машины, как за</a:t>
            </a:r>
            <a:r>
              <a:rPr lang="ru-RU" i="1" dirty="0" smtClean="0"/>
              <a:t>во</a:t>
            </a:r>
            <a:r>
              <a:rPr i="1" dirty="0" smtClean="0"/>
              <a:t>дится мотор, звук отъезжающего автомобиля, слышим, как навстречу герою проезжают другие автомобили, мелодия продолжается</a:t>
            </a:r>
            <a:r>
              <a:rPr lang="ru-RU" i="1" dirty="0" smtClean="0"/>
              <a:t>…</a:t>
            </a:r>
            <a:r>
              <a:rPr i="1" dirty="0" smtClean="0"/>
              <a:t> резкий грохот, сигнал скорой помощи и полиции, голоса врачей, мелодия продолжается</a:t>
            </a:r>
            <a:r>
              <a:rPr lang="ru-RU" i="1" dirty="0" smtClean="0"/>
              <a:t>…</a:t>
            </a:r>
            <a:r>
              <a:rPr i="1" dirty="0" smtClean="0"/>
              <a:t> сигнал остановки сердца</a:t>
            </a:r>
            <a:r>
              <a:rPr lang="ru-RU" i="1" dirty="0" smtClean="0"/>
              <a:t>… мелодия прервана…</a:t>
            </a:r>
            <a:endParaRPr lang="ru-RU" i="1"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1"/>
          </p:nvPr>
        </p:nvSpPr>
        <p:spPr>
          <a:xfrm>
            <a:off x="571472" y="214290"/>
            <a:ext cx="8191528" cy="4429156"/>
          </a:xfrm>
        </p:spPr>
        <p:txBody>
          <a:bodyPr/>
          <a:lstStyle/>
          <a:p>
            <a:r>
              <a:rPr sz="2800" b="1" i="1" smtClean="0"/>
              <a:t>Финальная сцена</a:t>
            </a:r>
          </a:p>
          <a:p>
            <a:r>
              <a:rPr i="1" smtClean="0"/>
              <a:t>Стол, вокруг люди в черном. </a:t>
            </a:r>
          </a:p>
          <a:p>
            <a:r>
              <a:rPr i="1" smtClean="0"/>
              <a:t>Гоша - </a:t>
            </a:r>
            <a:r>
              <a:rPr smtClean="0"/>
              <a:t>Горе слишком широко, чтобы его обойти, слишком высоко, чтобы его перепрыгнуть, и слишком глубоко, чтобы под  ним проползти; через горе можно только пройти, — говорят в народе.  40 дней прошло с того страшного дня, как мой брат и ваш друг  погиб в этой ужасной катастрофе. 40 дней мы идем через это горе…  Он был не только моим братом и вашим другом, он был музыкантом. 40 дней назад он записал мелодию, которую так торопился показать вам…</a:t>
            </a:r>
          </a:p>
          <a:p>
            <a:r>
              <a:rPr smtClean="0"/>
              <a:t>Мы записали клип на эту мелодию – память о Давиде</a:t>
            </a:r>
            <a:r>
              <a:rPr smtClean="0"/>
              <a:t>…</a:t>
            </a:r>
          </a:p>
          <a:p>
            <a:r>
              <a:rPr smtClean="0"/>
              <a:t>Все поворачиваются к экрану, садятся на пол, смотрят клип</a:t>
            </a:r>
            <a:r>
              <a:rPr lang="ru-RU" dirty="0" smtClean="0"/>
              <a:t>…</a:t>
            </a:r>
            <a:r>
              <a:rPr smtClean="0"/>
              <a:t> </a:t>
            </a:r>
          </a:p>
          <a:p>
            <a:endParaRPr/>
          </a:p>
        </p:txBody>
      </p:sp>
      <p:sp>
        <p:nvSpPr>
          <p:cNvPr id="4" name="Прямоугольник 3"/>
          <p:cNvSpPr/>
          <p:nvPr/>
        </p:nvSpPr>
        <p:spPr>
          <a:xfrm>
            <a:off x="3643306" y="5286388"/>
            <a:ext cx="4572000" cy="646331"/>
          </a:xfrm>
          <a:prstGeom prst="rect">
            <a:avLst/>
          </a:prstGeom>
        </p:spPr>
        <p:txBody>
          <a:bodyPr>
            <a:spAutoFit/>
          </a:bodyPr>
          <a:lstStyle/>
          <a:p>
            <a:r>
              <a:rPr lang="ru-RU" dirty="0" smtClean="0">
                <a:hlinkClick r:id="rId2"/>
              </a:rPr>
              <a:t>http://youtu.be/b7kJxNr_Oyg </a:t>
            </a:r>
            <a:r>
              <a:rPr lang="ru-RU" dirty="0" smtClean="0"/>
              <a:t>- Игра в мечты</a:t>
            </a:r>
            <a:endParaRPr lang="ru-RU"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smtClean="0"/>
              <a:t>Как создавался спектакль</a:t>
            </a:r>
            <a:endParaRPr lang="ru-RU" dirty="0"/>
          </a:p>
        </p:txBody>
      </p:sp>
      <p:sp>
        <p:nvSpPr>
          <p:cNvPr id="3" name="Подзаголовок 2"/>
          <p:cNvSpPr>
            <a:spLocks noGrp="1"/>
          </p:cNvSpPr>
          <p:nvPr>
            <p:ph type="subTitle" idx="1"/>
          </p:nvPr>
        </p:nvSpPr>
        <p:spPr/>
        <p:txBody>
          <a:bodyPr>
            <a:normAutofit fontScale="77500" lnSpcReduction="20000"/>
          </a:bodyPr>
          <a:lstStyle/>
          <a:p>
            <a:r>
              <a:rPr smtClean="0"/>
              <a:t>Прекрасно понимая, что для многих участников студии этот год </a:t>
            </a:r>
            <a:r>
              <a:rPr lang="ru-RU" dirty="0" smtClean="0"/>
              <a:t>–</a:t>
            </a:r>
            <a:r>
              <a:rPr smtClean="0"/>
              <a:t> последний год на школьной сцене, ребята решили поставить спектакль по собственному сценарию. Сначала были придуманы образы, каждый играл такого героя, которого ему хотелось сыграть. Затем сюжетная линия. Долго спорили о финале. Наконец, написали текст и приступили к репетициям. </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a:xfrm>
            <a:off x="1371600" y="285728"/>
            <a:ext cx="6400800" cy="5353072"/>
          </a:xfrm>
        </p:spPr>
        <p:txBody>
          <a:bodyPr>
            <a:noAutofit/>
          </a:bodyPr>
          <a:lstStyle/>
          <a:p>
            <a:pPr algn="l"/>
            <a:r>
              <a:rPr sz="1800" b="1" smtClean="0"/>
              <a:t>Действующие лица и исполнители:</a:t>
            </a:r>
          </a:p>
          <a:p>
            <a:pPr algn="l">
              <a:buFont typeface="Arial" pitchFamily="34" charset="0"/>
              <a:buChar char="•"/>
            </a:pPr>
            <a:r>
              <a:rPr sz="1800" smtClean="0"/>
              <a:t> </a:t>
            </a:r>
            <a:r>
              <a:rPr sz="1800" smtClean="0"/>
              <a:t>Гоша, </a:t>
            </a:r>
            <a:r>
              <a:rPr sz="1800" smtClean="0"/>
              <a:t>молодой, перспективный фотограф </a:t>
            </a:r>
            <a:r>
              <a:rPr lang="ru-RU" sz="1800" dirty="0" smtClean="0"/>
              <a:t>–</a:t>
            </a:r>
            <a:r>
              <a:rPr sz="1800" smtClean="0"/>
              <a:t> Г.Пьянков</a:t>
            </a:r>
          </a:p>
          <a:p>
            <a:pPr algn="l">
              <a:buFont typeface="Arial" pitchFamily="34" charset="0"/>
              <a:buChar char="•"/>
            </a:pPr>
            <a:r>
              <a:rPr sz="1800" smtClean="0"/>
              <a:t> Девик, его младший брат </a:t>
            </a:r>
            <a:r>
              <a:rPr lang="ru-RU" sz="1800" dirty="0" smtClean="0"/>
              <a:t>–</a:t>
            </a:r>
            <a:r>
              <a:rPr sz="1800" smtClean="0"/>
              <a:t> В.Кузнецов</a:t>
            </a:r>
          </a:p>
          <a:p>
            <a:pPr algn="l">
              <a:buFont typeface="Arial" pitchFamily="34" charset="0"/>
              <a:buChar char="•"/>
            </a:pPr>
            <a:r>
              <a:rPr sz="1800" smtClean="0"/>
              <a:t> Сестра Гоши и Девика </a:t>
            </a:r>
            <a:r>
              <a:rPr lang="ru-RU" sz="1800" dirty="0" smtClean="0"/>
              <a:t>–</a:t>
            </a:r>
            <a:r>
              <a:rPr sz="1800" smtClean="0"/>
              <a:t> Х. Такидзе</a:t>
            </a:r>
          </a:p>
          <a:p>
            <a:pPr algn="l">
              <a:buFont typeface="Arial" pitchFamily="34" charset="0"/>
              <a:buChar char="•"/>
            </a:pPr>
            <a:r>
              <a:rPr sz="1800" smtClean="0"/>
              <a:t> Мери, девушка Девика </a:t>
            </a:r>
            <a:r>
              <a:rPr lang="ru-RU" sz="1800" dirty="0" smtClean="0"/>
              <a:t>–</a:t>
            </a:r>
            <a:r>
              <a:rPr sz="1800" smtClean="0"/>
              <a:t> М.Алексеева</a:t>
            </a:r>
          </a:p>
          <a:p>
            <a:pPr algn="l">
              <a:buFont typeface="Arial" pitchFamily="34" charset="0"/>
              <a:buChar char="•"/>
            </a:pPr>
            <a:r>
              <a:rPr sz="1800" smtClean="0"/>
              <a:t> </a:t>
            </a:r>
            <a:r>
              <a:rPr sz="1800" i="1" smtClean="0"/>
              <a:t>Друзья Девика и его сестры</a:t>
            </a:r>
          </a:p>
          <a:p>
            <a:pPr algn="l">
              <a:buFont typeface="Arial" pitchFamily="34" charset="0"/>
              <a:buChar char="•"/>
            </a:pPr>
            <a:r>
              <a:rPr sz="1800" smtClean="0"/>
              <a:t> Леля, серьезная, честная, резкая </a:t>
            </a:r>
            <a:r>
              <a:rPr lang="ru-RU" sz="1800" dirty="0" smtClean="0"/>
              <a:t>–</a:t>
            </a:r>
            <a:r>
              <a:rPr sz="1800" smtClean="0"/>
              <a:t> О.Милохова</a:t>
            </a:r>
          </a:p>
          <a:p>
            <a:pPr algn="l">
              <a:buFont typeface="Arial" pitchFamily="34" charset="0"/>
              <a:buChar char="•"/>
            </a:pPr>
            <a:r>
              <a:rPr sz="1800" smtClean="0"/>
              <a:t>Саня, бывшая гимнастка </a:t>
            </a:r>
            <a:r>
              <a:rPr lang="ru-RU" sz="1800" dirty="0" smtClean="0"/>
              <a:t>–</a:t>
            </a:r>
            <a:r>
              <a:rPr sz="1800" smtClean="0"/>
              <a:t> А.Рябова</a:t>
            </a:r>
          </a:p>
          <a:p>
            <a:pPr algn="l">
              <a:buFont typeface="Arial" pitchFamily="34" charset="0"/>
              <a:buChar char="•"/>
            </a:pPr>
            <a:r>
              <a:rPr sz="1800" smtClean="0"/>
              <a:t>Тина, будущий дизайнер </a:t>
            </a:r>
            <a:r>
              <a:rPr lang="ru-RU" sz="1800" dirty="0" smtClean="0"/>
              <a:t>–</a:t>
            </a:r>
            <a:r>
              <a:rPr sz="1800" smtClean="0"/>
              <a:t> Е.Рыжакова</a:t>
            </a:r>
          </a:p>
          <a:p>
            <a:pPr algn="l">
              <a:buFont typeface="Arial" pitchFamily="34" charset="0"/>
              <a:buChar char="•"/>
            </a:pPr>
            <a:r>
              <a:rPr sz="1800" smtClean="0"/>
              <a:t> Эмма, поэтесса, знает французский </a:t>
            </a:r>
            <a:r>
              <a:rPr lang="ru-RU" sz="1800" dirty="0" smtClean="0"/>
              <a:t>–</a:t>
            </a:r>
            <a:r>
              <a:rPr sz="1800" smtClean="0"/>
              <a:t> Т.Дружинина</a:t>
            </a:r>
          </a:p>
          <a:p>
            <a:pPr algn="l">
              <a:buFont typeface="Arial" pitchFamily="34" charset="0"/>
              <a:buChar char="•"/>
            </a:pPr>
            <a:r>
              <a:rPr sz="1800" smtClean="0"/>
              <a:t> Сашка, душа компании </a:t>
            </a:r>
            <a:r>
              <a:rPr lang="ru-RU" sz="1800" dirty="0" smtClean="0"/>
              <a:t>–</a:t>
            </a:r>
            <a:r>
              <a:rPr sz="1800" smtClean="0"/>
              <a:t> А.Деревяшкина</a:t>
            </a:r>
          </a:p>
          <a:p>
            <a:pPr algn="l">
              <a:buFont typeface="Arial" pitchFamily="34" charset="0"/>
              <a:buChar char="•"/>
            </a:pPr>
            <a:r>
              <a:rPr sz="1800" smtClean="0"/>
              <a:t> Две подружки, тролли </a:t>
            </a:r>
            <a:r>
              <a:rPr lang="ru-RU" sz="1800" dirty="0" smtClean="0"/>
              <a:t>–</a:t>
            </a:r>
            <a:r>
              <a:rPr sz="1800" smtClean="0"/>
              <a:t> Л.Жаркова, Л.Ушакова</a:t>
            </a:r>
          </a:p>
          <a:p>
            <a:pPr algn="l">
              <a:buFont typeface="Arial" pitchFamily="34" charset="0"/>
              <a:buChar char="•"/>
            </a:pPr>
            <a:r>
              <a:rPr sz="1800" smtClean="0"/>
              <a:t> Ботаничка, их жертва </a:t>
            </a:r>
            <a:r>
              <a:rPr lang="ru-RU" sz="1800" dirty="0" smtClean="0"/>
              <a:t>–</a:t>
            </a:r>
            <a:r>
              <a:rPr sz="1800" smtClean="0"/>
              <a:t> М.Лопатина</a:t>
            </a:r>
          </a:p>
          <a:p>
            <a:pPr algn="l">
              <a:buFont typeface="Arial" pitchFamily="34" charset="0"/>
              <a:buChar char="•"/>
            </a:pPr>
            <a:r>
              <a:rPr sz="1800" smtClean="0"/>
              <a:t> Джони, музыкант </a:t>
            </a:r>
            <a:r>
              <a:rPr lang="ru-RU" sz="1800" dirty="0" smtClean="0"/>
              <a:t>–</a:t>
            </a:r>
            <a:r>
              <a:rPr sz="1800" smtClean="0"/>
              <a:t> Н.Ситников</a:t>
            </a:r>
          </a:p>
          <a:p>
            <a:pPr algn="l">
              <a:buFont typeface="Arial" pitchFamily="34" charset="0"/>
              <a:buChar char="•"/>
            </a:pPr>
            <a:r>
              <a:rPr sz="1800" smtClean="0"/>
              <a:t> Кир, его брат </a:t>
            </a:r>
            <a:r>
              <a:rPr lang="ru-RU" sz="1800" dirty="0" smtClean="0"/>
              <a:t>–</a:t>
            </a:r>
            <a:r>
              <a:rPr sz="1800" smtClean="0"/>
              <a:t> К.Салимов</a:t>
            </a:r>
          </a:p>
          <a:p>
            <a:pPr algn="l">
              <a:buFont typeface="Arial" pitchFamily="34" charset="0"/>
              <a:buChar char="•"/>
            </a:pPr>
            <a:r>
              <a:rPr sz="1800" smtClean="0"/>
              <a:t> Однокурсница Джони (муз.училище) </a:t>
            </a:r>
            <a:r>
              <a:rPr lang="ru-RU" sz="1800" dirty="0" smtClean="0"/>
              <a:t>–</a:t>
            </a:r>
            <a:r>
              <a:rPr sz="1800" smtClean="0"/>
              <a:t> В.Андреева</a:t>
            </a:r>
          </a:p>
          <a:p>
            <a:pPr algn="l">
              <a:buFont typeface="Arial" pitchFamily="34" charset="0"/>
              <a:buChar char="•"/>
            </a:pPr>
            <a:r>
              <a:rPr sz="1800" smtClean="0"/>
              <a:t> Официантка в ресторане дяди Гиви </a:t>
            </a:r>
            <a:r>
              <a:rPr lang="ru-RU" sz="1800" dirty="0" smtClean="0"/>
              <a:t>–</a:t>
            </a:r>
            <a:r>
              <a:rPr sz="1800" smtClean="0"/>
              <a:t> В.Прохорова</a:t>
            </a:r>
          </a:p>
          <a:p>
            <a:pPr algn="l"/>
            <a:endParaRPr lang="ru-RU" sz="1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643570" y="214290"/>
            <a:ext cx="3500430" cy="6000792"/>
          </a:xfrm>
        </p:spPr>
        <p:txBody>
          <a:bodyPr>
            <a:normAutofit fontScale="92500" lnSpcReduction="10000"/>
          </a:bodyPr>
          <a:lstStyle/>
          <a:p>
            <a:r>
              <a:rPr smtClean="0"/>
              <a:t>Ситуация: фотостудия молодого грузинского   фотографа. Он занят работой. Заказ: снять  девушку в танце. Работает. Музыка - не слышит телефон. Забегает его сестра, долго и эмоционально говорит что-то по-грузински, он ей отвечает, усиленно жестикулируют</a:t>
            </a:r>
            <a:r>
              <a:rPr lang="ru-RU" dirty="0" smtClean="0"/>
              <a:t>….</a:t>
            </a:r>
          </a:p>
          <a:p>
            <a:r>
              <a:rPr smtClean="0"/>
              <a:t>После разговора с отцом,  сообщает сестре, что улетает и оставляет студию на неё и брата.</a:t>
            </a:r>
          </a:p>
          <a:p>
            <a:endParaRPr lang="ru-RU" dirty="0"/>
          </a:p>
        </p:txBody>
      </p:sp>
      <p:pic>
        <p:nvPicPr>
          <p:cNvPr id="4" name="Рисунок 3" descr="L-aL5YvsQUI.jpg"/>
          <p:cNvPicPr>
            <a:picLocks noChangeAspect="1"/>
          </p:cNvPicPr>
          <p:nvPr/>
        </p:nvPicPr>
        <p:blipFill>
          <a:blip r:embed="rId2"/>
          <a:stretch>
            <a:fillRect/>
          </a:stretch>
        </p:blipFill>
        <p:spPr>
          <a:xfrm>
            <a:off x="357158" y="2428868"/>
            <a:ext cx="5072098" cy="380407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786578" y="285728"/>
            <a:ext cx="2185958" cy="2571768"/>
          </a:xfrm>
        </p:spPr>
        <p:txBody>
          <a:bodyPr>
            <a:normAutofit/>
          </a:bodyPr>
          <a:lstStyle/>
          <a:p>
            <a:r>
              <a:rPr smtClean="0"/>
              <a:t>Мери зовёт своих друзей в студию, вечеринка идёт своим ходом.</a:t>
            </a:r>
            <a:endParaRPr lang="ru-RU" dirty="0"/>
          </a:p>
        </p:txBody>
      </p:sp>
      <p:pic>
        <p:nvPicPr>
          <p:cNvPr id="5" name="Рисунок 4" descr="kKLKSydbyCs.jpg"/>
          <p:cNvPicPr>
            <a:picLocks noChangeAspect="1"/>
          </p:cNvPicPr>
          <p:nvPr/>
        </p:nvPicPr>
        <p:blipFill>
          <a:blip r:embed="rId2" cstate="print"/>
          <a:stretch>
            <a:fillRect/>
          </a:stretch>
        </p:blipFill>
        <p:spPr>
          <a:xfrm>
            <a:off x="5286379" y="3000372"/>
            <a:ext cx="3619525" cy="27146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Рисунок 5" descr="R6zuXe-UUR4.jpg"/>
          <p:cNvPicPr>
            <a:picLocks noChangeAspect="1"/>
          </p:cNvPicPr>
          <p:nvPr/>
        </p:nvPicPr>
        <p:blipFill>
          <a:blip r:embed="rId3" cstate="print"/>
          <a:stretch>
            <a:fillRect/>
          </a:stretch>
        </p:blipFill>
        <p:spPr>
          <a:xfrm>
            <a:off x="3071802" y="267868"/>
            <a:ext cx="3000396" cy="225029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Рисунок 6" descr="xtFMRCaXwFI.jpg"/>
          <p:cNvPicPr>
            <a:picLocks noChangeAspect="1"/>
          </p:cNvPicPr>
          <p:nvPr/>
        </p:nvPicPr>
        <p:blipFill>
          <a:blip r:embed="rId4" cstate="print"/>
          <a:stretch>
            <a:fillRect/>
          </a:stretch>
        </p:blipFill>
        <p:spPr>
          <a:xfrm>
            <a:off x="2285984" y="4000504"/>
            <a:ext cx="3524243" cy="264318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Рисунок 3" descr="41jpntV3gpQ.jpg"/>
          <p:cNvPicPr>
            <a:picLocks noChangeAspect="1"/>
          </p:cNvPicPr>
          <p:nvPr/>
        </p:nvPicPr>
        <p:blipFill>
          <a:blip r:embed="rId5" cstate="print"/>
          <a:stretch>
            <a:fillRect/>
          </a:stretch>
        </p:blipFill>
        <p:spPr>
          <a:xfrm>
            <a:off x="285720" y="2214554"/>
            <a:ext cx="3524243" cy="264318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214414" y="214290"/>
            <a:ext cx="6400800" cy="785818"/>
          </a:xfrm>
        </p:spPr>
        <p:txBody>
          <a:bodyPr>
            <a:normAutofit fontScale="85000" lnSpcReduction="10000"/>
          </a:bodyPr>
          <a:lstStyle/>
          <a:p>
            <a:r>
              <a:rPr smtClean="0"/>
              <a:t>В комнате становится слишком жарко, и все по очереди выходят на балкон, говорят о сокровенном</a:t>
            </a:r>
            <a:endParaRPr lang="ru-RU" dirty="0"/>
          </a:p>
        </p:txBody>
      </p:sp>
      <p:sp>
        <p:nvSpPr>
          <p:cNvPr id="4" name="Прямоугольник 3"/>
          <p:cNvSpPr/>
          <p:nvPr/>
        </p:nvSpPr>
        <p:spPr>
          <a:xfrm>
            <a:off x="500034" y="1357298"/>
            <a:ext cx="4572000" cy="369332"/>
          </a:xfrm>
          <a:prstGeom prst="rect">
            <a:avLst/>
          </a:prstGeom>
        </p:spPr>
        <p:txBody>
          <a:bodyPr>
            <a:spAutoFit/>
          </a:bodyPr>
          <a:lstStyle/>
          <a:p>
            <a:r>
              <a:rPr lang="ru-RU" dirty="0" smtClean="0"/>
              <a:t> </a:t>
            </a:r>
            <a:endParaRPr lang="ru-RU" dirty="0"/>
          </a:p>
        </p:txBody>
      </p:sp>
      <p:pic>
        <p:nvPicPr>
          <p:cNvPr id="9" name="Рисунок 8" descr="ng0GsW4y6Vo.jpg"/>
          <p:cNvPicPr>
            <a:picLocks noChangeAspect="1"/>
          </p:cNvPicPr>
          <p:nvPr/>
        </p:nvPicPr>
        <p:blipFill>
          <a:blip r:embed="rId2"/>
          <a:srcRect t="18605"/>
          <a:stretch>
            <a:fillRect/>
          </a:stretch>
        </p:blipFill>
        <p:spPr>
          <a:xfrm>
            <a:off x="357158" y="1142984"/>
            <a:ext cx="4095778" cy="250033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Рисунок 5" descr="UIZr2pmUhvA.jpg"/>
          <p:cNvPicPr>
            <a:picLocks noChangeAspect="1"/>
          </p:cNvPicPr>
          <p:nvPr/>
        </p:nvPicPr>
        <p:blipFill>
          <a:blip r:embed="rId3"/>
          <a:stretch>
            <a:fillRect/>
          </a:stretch>
        </p:blipFill>
        <p:spPr>
          <a:xfrm>
            <a:off x="4214810" y="3214686"/>
            <a:ext cx="4429156" cy="332186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pPr algn="ctr"/>
            <a:r>
              <a:rPr sz="1800" smtClean="0"/>
              <a:t>Все разошлись, некоторые ребята остались ночевать в студии, оставшиеся рассуждают о возможностях и перспективах. В итоге Кир предлагает снять клип. Решили снять клип на известную песню</a:t>
            </a:r>
            <a:endParaRPr lang="ru-RU" sz="1800" dirty="0"/>
          </a:p>
        </p:txBody>
      </p:sp>
      <p:sp>
        <p:nvSpPr>
          <p:cNvPr id="3" name="Подзаголовок 2"/>
          <p:cNvSpPr>
            <a:spLocks noGrp="1"/>
          </p:cNvSpPr>
          <p:nvPr>
            <p:ph type="subTitle" idx="1"/>
          </p:nvPr>
        </p:nvSpPr>
        <p:spPr/>
        <p:txBody>
          <a:bodyPr/>
          <a:lstStyle/>
          <a:p>
            <a:r>
              <a:rPr lang="en-US" dirty="0" smtClean="0">
                <a:hlinkClick r:id="rId2"/>
              </a:rPr>
              <a:t>http://youtu.be/0F2tQYG-ZMI </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929190" y="714356"/>
            <a:ext cx="3914780" cy="5715040"/>
          </a:xfrm>
        </p:spPr>
        <p:txBody>
          <a:bodyPr>
            <a:normAutofit/>
          </a:bodyPr>
          <a:lstStyle/>
          <a:p>
            <a:r>
              <a:rPr smtClean="0"/>
              <a:t>После просмотра фрагмента клипа все упрекают Мери, что она не может войти в образ. Она обижается. Приходит Девик. Приглашает ее вечером в ресторан. Мери со словами "мне все надоело, и ты надоел со своими родственниками и друзьями" убегает из студии.</a:t>
            </a:r>
            <a:endParaRPr lang="ru-RU" dirty="0"/>
          </a:p>
        </p:txBody>
      </p:sp>
      <p:pic>
        <p:nvPicPr>
          <p:cNvPr id="4" name="Рисунок 3" descr="jT0jA1Q86HU.jpg"/>
          <p:cNvPicPr>
            <a:picLocks noChangeAspect="1"/>
          </p:cNvPicPr>
          <p:nvPr/>
        </p:nvPicPr>
        <p:blipFill>
          <a:blip r:embed="rId2"/>
          <a:stretch>
            <a:fillRect/>
          </a:stretch>
        </p:blipFill>
        <p:spPr>
          <a:xfrm>
            <a:off x="214282" y="3000372"/>
            <a:ext cx="4694497" cy="32861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aUfQdqYwYHU.jpg"/>
          <p:cNvPicPr>
            <a:picLocks noGrp="1" noChangeAspect="1"/>
          </p:cNvPicPr>
          <p:nvPr>
            <p:ph type="pic" sz="quarter" idx="10"/>
          </p:nvPr>
        </p:nvPicPr>
        <p:blipFill>
          <a:blip r:embed="rId2"/>
          <a:srcRect l="15927" r="15927"/>
          <a:stretch>
            <a:fillRect/>
          </a:stretch>
        </p:blipFill>
        <p:spPr>
          <a:xfrm>
            <a:off x="357158" y="857232"/>
            <a:ext cx="5059041" cy="556782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Текст 2"/>
          <p:cNvSpPr>
            <a:spLocks noGrp="1"/>
          </p:cNvSpPr>
          <p:nvPr>
            <p:ph type="body" sz="quarter" idx="11"/>
          </p:nvPr>
        </p:nvSpPr>
        <p:spPr>
          <a:xfrm>
            <a:off x="5643570" y="285728"/>
            <a:ext cx="3500430" cy="5857916"/>
          </a:xfrm>
        </p:spPr>
        <p:txBody>
          <a:bodyPr/>
          <a:lstStyle/>
          <a:p>
            <a:r>
              <a:rPr sz="1600" smtClean="0"/>
              <a:t>Девик встречается в ресторане со старшим братом.  Он только что испытал то, что никогда раньше не испытывал , </a:t>
            </a:r>
            <a:r>
              <a:rPr lang="ru-RU" sz="1600" dirty="0" smtClean="0"/>
              <a:t>–</a:t>
            </a:r>
            <a:r>
              <a:rPr sz="1600" smtClean="0"/>
              <a:t> его бросила девушка. Девик сообщает, что больше не вернется в студию, пока ребята все не снимут. Гоша, пытавшийся вначале отвлечь Девика от грустных мыслей, напоминает ему, что студия его, что у него летят заказы, ругает "малолетних идиотов", друзей "сестренки и братика". Девик его практически не слушает, просит вернуть ключи от машины и сообщает, что переночует на даче.</a:t>
            </a:r>
          </a:p>
          <a:p>
            <a:endParaRPr sz="1600" i="1" smtClean="0"/>
          </a:p>
          <a:p>
            <a:endParaRPr lang="ru-RU" dirty="0"/>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ssicPhotoAlbum">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TS010176923</Template>
  <TotalTime>331</TotalTime>
  <Words>1565</Words>
  <Application>Microsoft Office PowerPoint</Application>
  <PresentationFormat>Экран (4:3)</PresentationFormat>
  <Paragraphs>58</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ClassicPhotoAlbum</vt:lpstr>
      <vt:lpstr>Слайд 1</vt:lpstr>
      <vt:lpstr>Как создавался спектакль</vt:lpstr>
      <vt:lpstr>Слайд 3</vt:lpstr>
      <vt:lpstr>Слайд 4</vt:lpstr>
      <vt:lpstr>Слайд 5</vt:lpstr>
      <vt:lpstr>Слайд 6</vt:lpstr>
      <vt:lpstr>Все разошлись, некоторые ребята остались ночевать в студии, оставшиеся рассуждают о возможностях и перспективах. В итоге Кир предлагает снять клип. Решили снять клип на известную песню</vt:lpstr>
      <vt:lpstr>Слайд 8</vt:lpstr>
      <vt:lpstr>Слайд 9</vt:lpstr>
      <vt:lpstr>Слайд 10</vt:lpstr>
      <vt:lpstr>Слайд 11</vt:lpstr>
      <vt:lpstr>Слайд 12</vt:lpstr>
      <vt:lpstr>Слайд 13</vt:lpstr>
      <vt:lpstr>Слайд 14</vt:lpstr>
    </vt:vector>
  </TitlesOfParts>
  <Company>School104</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Маски</dc:title>
  <dc:creator>k313</dc:creator>
  <cp:lastModifiedBy>k313</cp:lastModifiedBy>
  <cp:revision>34</cp:revision>
  <dcterms:created xsi:type="dcterms:W3CDTF">2012-06-04T07:40:22Z</dcterms:created>
  <dcterms:modified xsi:type="dcterms:W3CDTF">2012-06-08T04:42:14Z</dcterms:modified>
</cp:coreProperties>
</file>