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34" autoAdjust="0"/>
  </p:normalViewPr>
  <p:slideViewPr>
    <p:cSldViewPr>
      <p:cViewPr varScale="1">
        <p:scale>
          <a:sx n="96" d="100"/>
          <a:sy n="96" d="100"/>
        </p:scale>
        <p:origin x="20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трудоустройство подростков в свободное от учебы время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endParaRPr lang="ru-RU" sz="1600" b="1" dirty="0">
              <a:solidFill>
                <a:srgbClr val="0033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</a:t>
            </a:r>
            <a:r>
              <a:rPr lang="ru-RU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endParaRPr lang="ru-RU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образовании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возрасте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18-24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 (включительно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ВРЕМЕННОМ ТРУДОУСТРОЙСТВЕ </a:t>
            </a: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твоего звонка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02 13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занятости»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304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Татьяна Александровна Федотенкова</cp:lastModifiedBy>
  <cp:revision>210</cp:revision>
  <cp:lastPrinted>2021-04-06T03:58:12Z</cp:lastPrinted>
  <dcterms:created xsi:type="dcterms:W3CDTF">2021-01-22T06:56:43Z</dcterms:created>
  <dcterms:modified xsi:type="dcterms:W3CDTF">2021-09-07T08:21:15Z</dcterms:modified>
</cp:coreProperties>
</file>