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6" r:id="rId4"/>
    <p:sldId id="281" r:id="rId5"/>
    <p:sldId id="258" r:id="rId6"/>
    <p:sldId id="273" r:id="rId7"/>
    <p:sldId id="259" r:id="rId8"/>
    <p:sldId id="260" r:id="rId9"/>
    <p:sldId id="261" r:id="rId10"/>
    <p:sldId id="274" r:id="rId11"/>
    <p:sldId id="262" r:id="rId12"/>
    <p:sldId id="269" r:id="rId13"/>
    <p:sldId id="272" r:id="rId14"/>
    <p:sldId id="270" r:id="rId15"/>
    <p:sldId id="280" r:id="rId16"/>
    <p:sldId id="263" r:id="rId17"/>
    <p:sldId id="264" r:id="rId18"/>
    <p:sldId id="266" r:id="rId19"/>
    <p:sldId id="265" r:id="rId20"/>
    <p:sldId id="267" r:id="rId21"/>
    <p:sldId id="278" r:id="rId22"/>
    <p:sldId id="268" r:id="rId23"/>
    <p:sldId id="277" r:id="rId24"/>
    <p:sldId id="271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77BC95-4ACE-4878-B2C2-5B99082583E9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37F9A1-B353-4F9B-AE24-7573382D6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ya-ertata.ya.ru/posts.xml?tag=20585995" TargetMode="External"/><Relationship Id="rId13" Type="http://schemas.openxmlformats.org/officeDocument/2006/relationships/hyperlink" Target="http://ya-ertata.ya.ru/posts.xml?tag=46468752" TargetMode="External"/><Relationship Id="rId18" Type="http://schemas.openxmlformats.org/officeDocument/2006/relationships/image" Target="../media/image33.jpeg"/><Relationship Id="rId3" Type="http://schemas.openxmlformats.org/officeDocument/2006/relationships/hyperlink" Target="http://ya-ertata.ya.ru/posts.xml?tag=12463432" TargetMode="External"/><Relationship Id="rId7" Type="http://schemas.openxmlformats.org/officeDocument/2006/relationships/hyperlink" Target="http://ya-ertata.ya.ru/posts.xml?tag=20585998" TargetMode="External"/><Relationship Id="rId12" Type="http://schemas.openxmlformats.org/officeDocument/2006/relationships/hyperlink" Target="http://ya-ertata.ya.ru/posts.xml?tag=14098786" TargetMode="External"/><Relationship Id="rId17" Type="http://schemas.openxmlformats.org/officeDocument/2006/relationships/image" Target="../media/image32.jpeg"/><Relationship Id="rId2" Type="http://schemas.openxmlformats.org/officeDocument/2006/relationships/hyperlink" Target="http://ya-ertata.ya.ru/posts.xml?tag=12531207" TargetMode="External"/><Relationship Id="rId16" Type="http://schemas.openxmlformats.org/officeDocument/2006/relationships/hyperlink" Target="http://www.liveinternet.ru/users/tatasoz/post15624902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-ertata.ya.ru/posts.xml?tag=43326922" TargetMode="External"/><Relationship Id="rId11" Type="http://schemas.openxmlformats.org/officeDocument/2006/relationships/hyperlink" Target="http://ya-ertata.ya.ru/posts.xml?tag=12467666" TargetMode="External"/><Relationship Id="rId5" Type="http://schemas.openxmlformats.org/officeDocument/2006/relationships/hyperlink" Target="http://ya-ertata.ya.ru/posts.xml?tag=12467663" TargetMode="External"/><Relationship Id="rId15" Type="http://schemas.openxmlformats.org/officeDocument/2006/relationships/hyperlink" Target="http://ya-ertata.ya.ru/posts.xml?tag=46468751" TargetMode="External"/><Relationship Id="rId10" Type="http://schemas.openxmlformats.org/officeDocument/2006/relationships/hyperlink" Target="http://ya-ertata.ya.ru/posts.xml?tag=12501017" TargetMode="External"/><Relationship Id="rId19" Type="http://schemas.openxmlformats.org/officeDocument/2006/relationships/image" Target="../media/image34.jpeg"/><Relationship Id="rId4" Type="http://schemas.openxmlformats.org/officeDocument/2006/relationships/hyperlink" Target="http://ya-ertata.ya.ru/posts.xml?tag=12463431" TargetMode="External"/><Relationship Id="rId9" Type="http://schemas.openxmlformats.org/officeDocument/2006/relationships/hyperlink" Target="http://ya-ertata.ya.ru/posts.xml?tag=46468750" TargetMode="External"/><Relationship Id="rId14" Type="http://schemas.openxmlformats.org/officeDocument/2006/relationships/hyperlink" Target="http://ya-ertata.ya.ru/posts.xml?tag=1246344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Международный женский день                        (или Международный день борьбы за права женщин и международный мир. ООН)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Имена женщин на карте 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5-tub-ru.yandex.net/i?id=7510596-4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2857520" cy="2143142"/>
          </a:xfrm>
          <a:prstGeom prst="rect">
            <a:avLst/>
          </a:prstGeom>
          <a:noFill/>
        </p:spPr>
      </p:pic>
      <p:pic>
        <p:nvPicPr>
          <p:cNvPr id="44036" name="Picture 4" descr="http://im8-tub-ru.yandex.net/i?id=437391434-0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013" y="1785926"/>
            <a:ext cx="3168117" cy="2428892"/>
          </a:xfrm>
          <a:prstGeom prst="rect">
            <a:avLst/>
          </a:prstGeom>
          <a:noFill/>
        </p:spPr>
      </p:pic>
      <p:pic>
        <p:nvPicPr>
          <p:cNvPr id="44038" name="Picture 6" descr="http://im3-tub-ru.yandex.net/i?id=252745888-3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454" y="3714752"/>
            <a:ext cx="2086950" cy="2795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675496"/>
            <a:ext cx="6500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Государственная комиссия постановила пик Евгении именовать пиком Корженевской .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 юге Болгарии, в котловине </a:t>
            </a:r>
            <a:r>
              <a:rPr lang="ru-RU" sz="3600" dirty="0" err="1" smtClean="0"/>
              <a:t>Родопских</a:t>
            </a:r>
            <a:r>
              <a:rPr lang="ru-RU" sz="3600" dirty="0" smtClean="0"/>
              <a:t> гор, раскинулся город </a:t>
            </a:r>
            <a:r>
              <a:rPr lang="ru-RU" sz="3600" dirty="0" err="1" smtClean="0"/>
              <a:t>Велинград</a:t>
            </a:r>
            <a:r>
              <a:rPr lang="ru-RU" sz="3600" dirty="0" smtClean="0"/>
              <a:t> . Образовался он в 1948 году из трех соседних селений. А назван он в честь героической дочери народа, юной партизанки </a:t>
            </a:r>
            <a:r>
              <a:rPr lang="ru-RU" sz="3600" dirty="0" err="1" smtClean="0"/>
              <a:t>Велы</a:t>
            </a:r>
            <a:r>
              <a:rPr lang="ru-RU" sz="3600" dirty="0" smtClean="0"/>
              <a:t> </a:t>
            </a:r>
            <a:r>
              <a:rPr lang="ru-RU" sz="3600" dirty="0" err="1" smtClean="0"/>
              <a:t>Пеевой</a:t>
            </a:r>
            <a:r>
              <a:rPr lang="ru-RU" sz="3600" dirty="0" smtClean="0"/>
              <a:t>. Отважная патриотка отстреливалась до последнего патрона. Она была схвачена и казнена. Было ей тогда двадцать лет.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истратор\Pictures\Антарктида из косм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313"/>
            <a:ext cx="9144000" cy="6940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массиве </a:t>
            </a:r>
            <a:r>
              <a:rPr lang="ru-RU" sz="2800" dirty="0" err="1" smtClean="0"/>
              <a:t>Вольтат</a:t>
            </a:r>
            <a:r>
              <a:rPr lang="ru-RU" sz="2800" dirty="0" smtClean="0"/>
              <a:t> на Земле Королевы Мод есть даже скалы Восьмого марта, названные нашими полярниками в честь Международного женского дня. </a:t>
            </a:r>
            <a:endParaRPr lang="ru-RU" sz="2800" dirty="0"/>
          </a:p>
        </p:txBody>
      </p:sp>
      <p:pic>
        <p:nvPicPr>
          <p:cNvPr id="28674" name="Picture 2" descr="http://im0-tub-ru.yandex.net/i?id=13835742-0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786190"/>
            <a:ext cx="3071834" cy="2293638"/>
          </a:xfrm>
          <a:prstGeom prst="rect">
            <a:avLst/>
          </a:prstGeom>
          <a:noFill/>
        </p:spPr>
      </p:pic>
      <p:pic>
        <p:nvPicPr>
          <p:cNvPr id="28676" name="Picture 4" descr="http://im7-tub-ru.yandex.net/i?id=10632882-5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429132"/>
            <a:ext cx="2357444" cy="1760226"/>
          </a:xfrm>
          <a:prstGeom prst="rect">
            <a:avLst/>
          </a:prstGeom>
          <a:noFill/>
        </p:spPr>
      </p:pic>
      <p:pic>
        <p:nvPicPr>
          <p:cNvPr id="28678" name="Picture 6" descr="http://im8-tub-ru.yandex.net/i?id=372722616-7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00570"/>
            <a:ext cx="2370728" cy="1785950"/>
          </a:xfrm>
          <a:prstGeom prst="rect">
            <a:avLst/>
          </a:prstGeom>
          <a:noFill/>
        </p:spPr>
      </p:pic>
      <p:pic>
        <p:nvPicPr>
          <p:cNvPr id="28680" name="Picture 8" descr="http://im8-tub-ru.yandex.net/i?id=16042499-03-16f-23528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571612"/>
            <a:ext cx="2381250" cy="1428750"/>
          </a:xfrm>
          <a:prstGeom prst="rect">
            <a:avLst/>
          </a:prstGeom>
          <a:noFill/>
        </p:spPr>
      </p:pic>
      <p:pic>
        <p:nvPicPr>
          <p:cNvPr id="28682" name="Picture 10" descr="http://im6-tub-ru.yandex.net/i?id=1482688-64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857364"/>
            <a:ext cx="207170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Валентина Терешкова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3749040" cy="41433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i="1" dirty="0" smtClean="0"/>
              <a:t>Именем первой в мире женщины-космонавта В.В.Терешковой назван крупный оазис на Берегу Принца Улафа (Земля Королевы Мод).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C:\Users\Администратор\Pictures\72048572_ef555fbd45_1151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3950" y="1858962"/>
            <a:ext cx="3749675" cy="374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Королева Виктория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339752" y="1447800"/>
            <a:ext cx="6661404" cy="51244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Водопад Виктория — знаменитый водопад в Африке.</a:t>
            </a:r>
            <a:br>
              <a:rPr lang="ru-RU" dirty="0" smtClean="0"/>
            </a:br>
            <a:r>
              <a:rPr lang="ru-RU" dirty="0" smtClean="0"/>
              <a:t>Озеро Виктория — крупнейшее озеро Африки.</a:t>
            </a:r>
            <a:br>
              <a:rPr lang="ru-RU" dirty="0" smtClean="0"/>
            </a:br>
            <a:r>
              <a:rPr lang="ru-RU" dirty="0" smtClean="0"/>
              <a:t>Виктория — штат Австралии.</a:t>
            </a:r>
            <a:br>
              <a:rPr lang="ru-RU" dirty="0" smtClean="0"/>
            </a:br>
            <a:r>
              <a:rPr lang="ru-RU" dirty="0" smtClean="0"/>
              <a:t>Виктория — город в Камеруне.</a:t>
            </a:r>
            <a:br>
              <a:rPr lang="ru-RU" dirty="0" smtClean="0"/>
            </a:br>
            <a:r>
              <a:rPr lang="ru-RU" dirty="0" smtClean="0"/>
              <a:t>Виктория — город в Канаде.</a:t>
            </a:r>
            <a:br>
              <a:rPr lang="ru-RU" dirty="0" smtClean="0"/>
            </a:br>
            <a:r>
              <a:rPr lang="ru-RU" dirty="0" smtClean="0"/>
              <a:t>Виктория — город на Сейшельских островах.</a:t>
            </a:r>
            <a:br>
              <a:rPr lang="ru-RU" dirty="0" smtClean="0"/>
            </a:br>
            <a:r>
              <a:rPr lang="ru-RU" dirty="0" smtClean="0"/>
              <a:t>Остров Виктория — остров в составе Канадского Арктического архипелага, принадлежит Канаде.</a:t>
            </a:r>
            <a:br>
              <a:rPr lang="ru-RU" dirty="0" smtClean="0"/>
            </a:br>
            <a:r>
              <a:rPr lang="ru-RU" dirty="0" smtClean="0"/>
              <a:t>Остров Виктория — остров в Арктике, юго-западнее Земли Франца Иосифа, принадлежит России.</a:t>
            </a:r>
            <a:br>
              <a:rPr lang="ru-RU" dirty="0" smtClean="0"/>
            </a:br>
            <a:r>
              <a:rPr lang="ru-RU" dirty="0" smtClean="0"/>
              <a:t>Пик Виктория в Гонконге.</a:t>
            </a:r>
            <a:br>
              <a:rPr lang="ru-RU" dirty="0" smtClean="0"/>
            </a:br>
            <a:r>
              <a:rPr lang="ru-RU" dirty="0" smtClean="0"/>
              <a:t>Виктория (Виктория-Сити) — исторический центр Гонконга.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Викто́рия</a:t>
            </a:r>
            <a:r>
              <a:rPr lang="ru-RU" dirty="0" smtClean="0"/>
              <a:t> (англ. </a:t>
            </a:r>
            <a:r>
              <a:rPr lang="ru-RU" dirty="0" err="1" smtClean="0"/>
              <a:t>Victoria</a:t>
            </a:r>
            <a:r>
              <a:rPr lang="ru-RU" dirty="0" smtClean="0"/>
              <a:t>, крестильные имена Александрина Виктория — англ. </a:t>
            </a:r>
            <a:r>
              <a:rPr lang="ru-RU" dirty="0" err="1" smtClean="0"/>
              <a:t>Alexandrina</a:t>
            </a:r>
            <a:r>
              <a:rPr lang="ru-RU" dirty="0" smtClean="0"/>
              <a:t> </a:t>
            </a:r>
            <a:r>
              <a:rPr lang="ru-RU" dirty="0" err="1" smtClean="0"/>
              <a:t>Victoria</a:t>
            </a:r>
            <a:r>
              <a:rPr lang="ru-RU" dirty="0" smtClean="0"/>
              <a:t>) (24 мая 1819 — 22 января 1901), королева Соединённого Королевства Великобритании и Ирландии с 1837, императрица Индии с 1876, последний представитель Ганноверской династии.</a:t>
            </a:r>
            <a:br>
              <a:rPr lang="ru-RU" dirty="0" smtClean="0"/>
            </a:br>
            <a:r>
              <a:rPr lang="ru-RU" dirty="0" smtClean="0"/>
              <a:t>Виктория пробыла на троне больше 63 лет — больше, чем любой другой британский монарх. Викторианская эпоха совпала с промышленной революцией и периодом наибольшего расцвета Британской Империи. Её день рождения по-прежнему отмечается как праздник в Канаде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C:\Users\Администратор\Pictures\Queen_Victoria_Golden_Jubil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144388" cy="3041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42833" y="1397000"/>
          <a:ext cx="1058334" cy="4064000"/>
        </p:xfrm>
        <a:graphic>
          <a:graphicData uri="http://schemas.openxmlformats.org/drawingml/2006/table">
            <a:tbl>
              <a:tblPr/>
              <a:tblGrid>
                <a:gridCol w="529167"/>
                <a:gridCol w="529167"/>
              </a:tblGrid>
              <a:tr h="4064000"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5875" marR="15875" marT="7937" marB="7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" dirty="0">
                          <a:hlinkClick r:id="rId2" tooltip="ДАМОЧКАМ."/>
                        </a:rPr>
                        <a:t>ДАМОЧКАМ.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3" tooltip="Интересное. Загадочное."/>
                        </a:rPr>
                        <a:t>Интересное. Загадочное.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4" tooltip="Непознанное"/>
                        </a:rPr>
                        <a:t>Непознанное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5" tooltip="ПУТЕШЕСТВИЯ."/>
                        </a:rPr>
                        <a:t>ПУТЕШЕСТВИЯ.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6" tooltip="Экономика."/>
                        </a:rPr>
                        <a:t>Экономика.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 err="1">
                          <a:hlinkClick r:id="rId7" tooltip="антарктида"/>
                        </a:rPr>
                        <a:t>антарктида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 err="1">
                          <a:hlinkClick r:id="rId8" tooltip="антарктика"/>
                        </a:rPr>
                        <a:t>антарктика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9" tooltip="географические открытия"/>
                        </a:rPr>
                        <a:t>географические открытия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10" tooltip="женщины"/>
                        </a:rPr>
                        <a:t>женщины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11" tooltip="интересное"/>
                        </a:rPr>
                        <a:t>интересное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12" tooltip="наука"/>
                        </a:rPr>
                        <a:t>наука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13" tooltip="научные открытия"/>
                        </a:rPr>
                        <a:t>научные открытия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14" tooltip="технологии"/>
                        </a:rPr>
                        <a:t>технологии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>
                          <a:hlinkClick r:id="rId15" tooltip="экспедиции"/>
                        </a:rPr>
                        <a:t>экспедиции</a:t>
                      </a:r>
                      <a:endParaRPr lang="ru-RU" sz="300" dirty="0"/>
                    </a:p>
                    <a:p>
                      <a:r>
                        <a:rPr lang="ru-RU" sz="300" dirty="0">
                          <a:hlinkClick r:id="rId16"/>
                        </a:rPr>
                        <a:t>Женские имена на карте Антарктики</a:t>
                      </a:r>
                      <a:endParaRPr lang="ru-RU" sz="300" dirty="0"/>
                    </a:p>
                    <a:p>
                      <a:r>
                        <a:rPr lang="ru-RU" sz="300" i="1" dirty="0"/>
                        <a:t>Скалы Восьмого марта, </a:t>
                      </a:r>
                      <a:br>
                        <a:rPr lang="ru-RU" sz="300" i="1" dirty="0"/>
                      </a:br>
                      <a:r>
                        <a:rPr lang="ru-RU" sz="300" i="1" dirty="0"/>
                        <a:t>или </a:t>
                      </a:r>
                      <a:br>
                        <a:rPr lang="ru-RU" sz="300" i="1" dirty="0"/>
                      </a:br>
                      <a:r>
                        <a:rPr lang="ru-RU" sz="300" i="1" dirty="0"/>
                        <a:t>Женские имена на карте Антарктики</a:t>
                      </a:r>
                      <a:br>
                        <a:rPr lang="ru-RU" sz="300" i="1" dirty="0"/>
                      </a:br>
                      <a:r>
                        <a:rPr lang="ru-RU" sz="300" i="1" dirty="0"/>
                        <a:t/>
                      </a:r>
                      <a:br>
                        <a:rPr lang="ru-RU" sz="300" i="1" dirty="0"/>
                      </a:br>
                      <a:r>
                        <a:rPr lang="ru-RU" sz="300" dirty="0"/>
                        <a:t/>
                      </a:r>
                      <a:br>
                        <a:rPr lang="ru-RU" sz="300" dirty="0"/>
                      </a:br>
                      <a:r>
                        <a:rPr lang="ru-RU" sz="300" dirty="0"/>
                        <a:t>Суров ледяной континент. Его снежные безжизненные пустыни, высокогорные плато, величественные горные вершины, казалось бы, гармонируют только с именами мужественных первооткрывателей, которые упорно и отважно шли навстречу леденящим ветрам, спали в промерзших палатках, откладывая назавтра последний сухарь, и достигали своей цели. Карта Антарктики сохранила нам имена отважных мореплавателей, капитанов судов, полярных летчиков, исследователей ледяного континента и окружающих его морей. </a:t>
                      </a:r>
                      <a:br>
                        <a:rPr lang="ru-RU" sz="300" dirty="0"/>
                      </a:br>
                      <a:r>
                        <a:rPr lang="ru-RU" sz="300" dirty="0"/>
                        <a:t/>
                      </a:r>
                      <a:br>
                        <a:rPr lang="ru-RU" sz="300" dirty="0"/>
                      </a:br>
                      <a:r>
                        <a:rPr lang="ru-RU" sz="300" dirty="0"/>
                        <a:t/>
                      </a:r>
                      <a:br>
                        <a:rPr lang="ru-RU" sz="300" dirty="0"/>
                      </a:br>
                      <a:r>
                        <a:rPr lang="ru-RU" sz="300" dirty="0"/>
                        <a:t>Однако среди этой россыпи "мужских" географических наименований мы нет-нет, да и замечаем нежно звучащие женские имена: Эмма, </a:t>
                      </a:r>
                      <a:r>
                        <a:rPr lang="ru-RU" sz="300" dirty="0" err="1"/>
                        <a:t>Марион</a:t>
                      </a:r>
                      <a:r>
                        <a:rPr lang="ru-RU" sz="300" dirty="0"/>
                        <a:t>, </a:t>
                      </a:r>
                      <a:r>
                        <a:rPr lang="ru-RU" sz="300" dirty="0" err="1"/>
                        <a:t>Сесиль</a:t>
                      </a:r>
                      <a:r>
                        <a:rPr lang="ru-RU" sz="300" dirty="0"/>
                        <a:t>, Бетти… Их не так уж и много, наверное, не больше сотни. Но площадь названных в честь женщин земель, берегов и ледников составляет почти половину всей территории ледяного континента.</a:t>
                      </a:r>
                      <a:br>
                        <a:rPr lang="ru-RU" sz="300" dirty="0"/>
                      </a:br>
                      <a:r>
                        <a:rPr lang="ru-RU" sz="300" i="1" dirty="0"/>
                        <a:t/>
                      </a:r>
                      <a:br>
                        <a:rPr lang="ru-RU" sz="300" i="1" dirty="0"/>
                      </a:br>
                      <a:r>
                        <a:rPr lang="ru-RU" sz="300" i="1" dirty="0"/>
                        <a:t>На судах "Эребус" и "Террор" (слева) английская экспедиция под командой Дж.К.Росса в 1841 г. подошла к берегам гористой страны. Две ее вершины получили впоследствии названия Эребус и Террор (внизу).</a:t>
                      </a:r>
                      <a:br>
                        <a:rPr lang="ru-RU" sz="300" i="1" dirty="0"/>
                      </a:br>
                      <a:r>
                        <a:rPr lang="ru-RU" sz="300" dirty="0"/>
                        <a:t/>
                      </a:r>
                      <a:br>
                        <a:rPr lang="ru-RU" sz="300" dirty="0"/>
                      </a:br>
                      <a:r>
                        <a:rPr lang="ru-RU" sz="300" dirty="0"/>
                        <a:t>Многие из географических объектов носят имена королев. Первой, пожалуй, стала королева Виктория. Английская экспедиция в Антарктиду под командой полярного исследователя Дж.К.Росса на судах "Эребус" и "Террор", преодолев полосу сплоченных льдов, в январе 1841 г. подошла к берегу гористой страны, которую Росс принял за большой остров и назвал в честь своей королевы. Позднее было установлено, что это вовсе не остров, а одна из обширных земель южно-полярного материка - Земля Виктории.</a:t>
                      </a:r>
                      <a:br>
                        <a:rPr lang="ru-RU" sz="300" dirty="0"/>
                      </a:br>
                      <a:endParaRPr lang="ru-RU" sz="300" dirty="0"/>
                    </a:p>
                  </a:txBody>
                  <a:tcPr marL="15875" marR="15875" marT="7937" marB="7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 (699x500, 107Kb)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657975" cy="4762500"/>
          </a:xfrm>
          <a:prstGeom prst="rect">
            <a:avLst/>
          </a:prstGeom>
          <a:noFill/>
        </p:spPr>
      </p:pic>
      <p:pic>
        <p:nvPicPr>
          <p:cNvPr id="1026" name="Picture 2" descr=" (699x452, 280Kb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6657975" cy="4305300"/>
          </a:xfrm>
          <a:prstGeom prst="rect">
            <a:avLst/>
          </a:prstGeom>
          <a:noFill/>
        </p:spPr>
      </p:pic>
      <p:pic>
        <p:nvPicPr>
          <p:cNvPr id="1027" name="Picture 3" descr=" (699x466, 99Kb)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08309" cy="67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Английская экспедиция в Антарктиду под командой полярного исследователя Дж.К.Росса на судах "Эребус" и "Террор", преодолев полосу сплоченных льдов, в январе 1841 г. подошла к берегу гористой страны, которую Росс принял за большой остров и назвал в честь своей королевы. Позднее было установлено, что это вовсе не остров, а одна из обширных земель южно-полярного материка - Земля Виктории.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5072098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Во второй экспедиции под руководством </a:t>
            </a:r>
            <a:r>
              <a:rPr lang="ru-RU" dirty="0" err="1" smtClean="0"/>
              <a:t>Моусона</a:t>
            </a:r>
            <a:r>
              <a:rPr lang="ru-RU" dirty="0" smtClean="0"/>
              <a:t> на судне "</a:t>
            </a:r>
            <a:r>
              <a:rPr lang="ru-RU" dirty="0" err="1" smtClean="0"/>
              <a:t>Дискавери</a:t>
            </a:r>
            <a:r>
              <a:rPr lang="ru-RU" dirty="0" smtClean="0"/>
              <a:t>" (1929-1931  была открыта большая горная страна, названная в честь дочери короля Георга VI Землей Принцессы Елизаветы. В ту пору у нее было мало шансов занять английский престол, и тем не менее в 1952 г. принцесса стала королевой Великобритании - Елизаветой II, правящей до сих пор.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4" name="Picture 2" descr="C:\Users\Администратор\Pictures\9518ffdcadd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1412776"/>
            <a:ext cx="348778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143380"/>
            <a:ext cx="3614734" cy="2714620"/>
          </a:xfrm>
        </p:spPr>
        <p:txBody>
          <a:bodyPr>
            <a:normAutofit fontScale="85000" lnSpcReduction="20000"/>
          </a:bodyPr>
          <a:lstStyle/>
          <a:p>
            <a:r>
              <a:rPr lang="ru-RU" sz="3800" i="1" dirty="0" smtClean="0">
                <a:solidFill>
                  <a:schemeClr val="accent2"/>
                </a:solidFill>
              </a:rPr>
              <a:t>Судно Первой советской антарктической экспедиции "Обь" у берегов Земли Королевы Мэри.</a:t>
            </a:r>
            <a:endParaRPr lang="ru-RU" sz="3800" dirty="0" smtClean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2530" name="Picture 2" descr="C:\Users\Администратор\Pictures\72045057_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3707"/>
            <a:ext cx="9144000" cy="701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Администратор\Pictures\72044852_WOM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500174"/>
            <a:ext cx="3523819" cy="4572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600200"/>
            <a:ext cx="4143404" cy="4525963"/>
          </a:xfrm>
        </p:spPr>
        <p:txBody>
          <a:bodyPr>
            <a:normAutofit/>
          </a:bodyPr>
          <a:lstStyle/>
          <a:p>
            <a:r>
              <a:rPr lang="ru-RU" i="1" dirty="0" smtClean="0"/>
              <a:t>Королева Мэри. В 1911 г. ее именем был назван участок побережья Восточной Антарктиды, открытый экспедицией австралийского исследователя </a:t>
            </a:r>
            <a:r>
              <a:rPr lang="ru-RU" i="1" dirty="0" err="1" smtClean="0"/>
              <a:t>Д.Моусона</a:t>
            </a:r>
            <a:r>
              <a:rPr lang="ru-RU" i="1" dirty="0" smtClean="0"/>
              <a:t>.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401080" cy="5876948"/>
          </a:xfrm>
        </p:spPr>
        <p:txBody>
          <a:bodyPr>
            <a:normAutofit/>
          </a:bodyPr>
          <a:lstStyle/>
          <a:p>
            <a:r>
              <a:rPr lang="ru-RU" dirty="0" smtClean="0"/>
              <a:t>На восточном побережье Таймырского полуострова есть бухта Марии (Татьяна) Прончищевой . Такое название было дано в честь первой европейской полярной путешественницы, участвовавшей в 1735—1736 гг. в научной арктической экспедиции вместе со своим мужем — выдающимся русским моряком, лейтенантом Василием Васильевичем Прончищевым. </a:t>
            </a:r>
            <a:endParaRPr lang="ru-RU" dirty="0"/>
          </a:p>
        </p:txBody>
      </p:sp>
      <p:pic>
        <p:nvPicPr>
          <p:cNvPr id="7170" name="Picture 2" descr="http://im2-tub-ru.yandex.net/i?id=45873095-1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381506"/>
            <a:ext cx="2964677" cy="1976451"/>
          </a:xfrm>
          <a:prstGeom prst="rect">
            <a:avLst/>
          </a:prstGeom>
          <a:noFill/>
        </p:spPr>
      </p:pic>
      <p:pic>
        <p:nvPicPr>
          <p:cNvPr id="7172" name="Picture 4" descr="http://im5-tub-ru.yandex.net/i?id=478669822-5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6"/>
            <a:ext cx="2381265" cy="1571636"/>
          </a:xfrm>
          <a:prstGeom prst="rect">
            <a:avLst/>
          </a:prstGeom>
          <a:noFill/>
        </p:spPr>
      </p:pic>
      <p:pic>
        <p:nvPicPr>
          <p:cNvPr id="7174" name="Picture 6" descr="http://im4-tub-ru.yandex.net/i?id=136542023-6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71876"/>
            <a:ext cx="2656192" cy="1788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5357850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</a:t>
            </a:r>
            <a:r>
              <a:rPr lang="ru-RU" sz="2400" dirty="0" err="1" smtClean="0"/>
              <a:t>Л.Кристенсеном</a:t>
            </a:r>
            <a:r>
              <a:rPr lang="ru-RU" sz="2400" dirty="0" smtClean="0"/>
              <a:t> , норвежским консулом в Антарктике, в 1929 г. была подготовлена экспедиция    на судне "Норвегия", которую возглавил летчик </a:t>
            </a:r>
            <a:r>
              <a:rPr lang="ru-RU" sz="2400" dirty="0" err="1" smtClean="0"/>
              <a:t>Я.Рисер-Ларсен</a:t>
            </a:r>
            <a:r>
              <a:rPr lang="ru-RU" sz="2400" dirty="0" smtClean="0"/>
              <a:t>. Во время полетов на гидроплане была усмотрена обширная земля, раскинувшаяся к востоку и западу от нулевого меридиана, которая была названа именем норвежской королевы Мод (полное имя которой — Мод Шарлотта Мари Виктория, а титул — Мод Уэльская (1868-1939 гг.). Она была дочерью британского короля Эдуарда VII и Александры Датской, супругой норвежского короля Хокона VII.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i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4578" name="Picture 2" descr="C:\Users\Администратор\Pictures\72045811_WOM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8" y="1285860"/>
            <a:ext cx="289163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401080" cy="2500330"/>
          </a:xfrm>
        </p:spPr>
        <p:txBody>
          <a:bodyPr/>
          <a:lstStyle/>
          <a:p>
            <a:r>
              <a:rPr lang="ru-RU" sz="2800" dirty="0" smtClean="0"/>
              <a:t>Во время этой и последующей экспедиций на карту были положены берега Земли Королевы Мод, носящие звучные имена норвежских принцев Улафа и Харальда, принцесс </a:t>
            </a:r>
            <a:r>
              <a:rPr lang="ru-RU" sz="2800" dirty="0" err="1" smtClean="0"/>
              <a:t>Рагнхилль</a:t>
            </a:r>
            <a:r>
              <a:rPr lang="ru-RU" sz="2800" dirty="0" smtClean="0"/>
              <a:t>, </a:t>
            </a:r>
            <a:r>
              <a:rPr lang="ru-RU" sz="2800" dirty="0" err="1" smtClean="0"/>
              <a:t>Астрид</a:t>
            </a:r>
            <a:r>
              <a:rPr lang="ru-RU" sz="2800" dirty="0" smtClean="0"/>
              <a:t>, Марты.</a:t>
            </a:r>
            <a:endParaRPr lang="ru-RU" dirty="0"/>
          </a:p>
        </p:txBody>
      </p:sp>
      <p:pic>
        <p:nvPicPr>
          <p:cNvPr id="1026" name="Picture 2" descr="C:\Users\Администратор\Pictures\z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2660450" cy="192882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Pictures\zk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43181"/>
            <a:ext cx="5929354" cy="39608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4572008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Супруга Ларса </a:t>
            </a:r>
            <a:r>
              <a:rPr lang="ru-RU" dirty="0" err="1" smtClean="0"/>
              <a:t>Кристенсена</a:t>
            </a:r>
            <a:r>
              <a:rPr lang="ru-RU" dirty="0" smtClean="0"/>
              <a:t> </a:t>
            </a:r>
            <a:r>
              <a:rPr lang="ru-RU" dirty="0" err="1" smtClean="0"/>
              <a:t>Ингрид</a:t>
            </a:r>
            <a:r>
              <a:rPr lang="ru-RU" dirty="0" smtClean="0"/>
              <a:t> была первой в мире женщиной, пролетевшей над Антарктидой на самолете.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9144000" cy="37147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Восточной Антарктиде, на побережье моря </a:t>
            </a:r>
            <a:r>
              <a:rPr lang="ru-RU" dirty="0" err="1" smtClean="0"/>
              <a:t>Д’Юрвиля</a:t>
            </a:r>
            <a:r>
              <a:rPr lang="ru-RU" dirty="0" smtClean="0"/>
              <a:t>, расположена Земля Адели. Так звали жену руководителя французской антарктической экспедиции 1838-1840 гг. </a:t>
            </a:r>
            <a:r>
              <a:rPr lang="ru-RU" dirty="0" err="1" smtClean="0"/>
              <a:t>Ж.Дюмон-д’Юрвиля</a:t>
            </a:r>
            <a:r>
              <a:rPr lang="ru-RU" dirty="0" smtClean="0"/>
              <a:t>. Земля была усмотрена с корвета "Астролябия" в конце января 1840 г, сам мореплаватель впоследствии писал:</a:t>
            </a:r>
            <a:r>
              <a:rPr lang="ru-RU" i="1" dirty="0" smtClean="0"/>
              <a:t> "Это имя должно увековечить глубокое уважение к преданной спутнице жизни, которая трижды соглашалась на длительную и тяжкую разлуку и позволила выполнить до конца мои планы исследований в дальних краях"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C:\Users\Администратор\Pictures\72047282_WOM08ho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643314"/>
            <a:ext cx="7286676" cy="307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Географические объекты Антарктиды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Одному из хребтов  присвоили имя </a:t>
            </a:r>
            <a:r>
              <a:rPr lang="ru-RU" sz="2400" dirty="0" err="1" smtClean="0"/>
              <a:t>Индиры</a:t>
            </a:r>
            <a:r>
              <a:rPr lang="ru-RU" sz="2400" dirty="0" smtClean="0"/>
              <a:t> Ганди. Ее имя индийские полярники дали подводной вершине в южной части Индийского океана.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447800"/>
            <a:ext cx="4253866" cy="512447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 горном массиве Геологов на Земле </a:t>
            </a:r>
            <a:r>
              <a:rPr lang="ru-RU" sz="2400" dirty="0" err="1" smtClean="0"/>
              <a:t>Мак-Робертсона</a:t>
            </a:r>
            <a:r>
              <a:rPr lang="ru-RU" sz="2400" dirty="0" smtClean="0"/>
              <a:t> мы найдем гору   названную в честь доктора геолого-минералогических наук </a:t>
            </a:r>
            <a:r>
              <a:rPr lang="ru-RU" sz="2400" dirty="0" err="1" smtClean="0"/>
              <a:t>В.А.Варсонофьевой</a:t>
            </a:r>
            <a:r>
              <a:rPr lang="ru-RU" sz="2400" dirty="0" smtClean="0"/>
              <a:t>. Имя неоднократно участвовавшей в антарктических экспедициях гидрохимика В.М.Коноваловой носит пик в горах </a:t>
            </a:r>
            <a:r>
              <a:rPr lang="ru-RU" sz="2400" dirty="0" err="1" smtClean="0"/>
              <a:t>Пенсакола</a:t>
            </a:r>
            <a:r>
              <a:rPr lang="ru-RU" sz="2400" dirty="0" smtClean="0"/>
              <a:t>, расположенных в Западной Антарктиде. На Земле </a:t>
            </a:r>
            <a:r>
              <a:rPr lang="ru-RU" sz="2400" dirty="0" err="1" smtClean="0"/>
              <a:t>Мак-Робертсона</a:t>
            </a:r>
            <a:r>
              <a:rPr lang="ru-RU" sz="2400" dirty="0" smtClean="0"/>
              <a:t> -ледник, носящий имя картографа </a:t>
            </a:r>
            <a:r>
              <a:rPr lang="ru-RU" sz="2400" dirty="0" err="1" smtClean="0"/>
              <a:t>Бажеевой</a:t>
            </a:r>
            <a:r>
              <a:rPr lang="ru-RU" sz="240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im8-tub-ru.yandex.net/i?id=294965636-6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2571768" cy="2125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-214338"/>
            <a:ext cx="807249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К группе названий, связанных с женщинами-учеными и общественными деятелями, можно отнести о.Кюри, названный участниками французской экспедиции в честь Пьера и Марии Кюри. На австралийских картах появился остров Жаклин (у побережья Земли </a:t>
            </a:r>
            <a:r>
              <a:rPr lang="ru-RU" sz="2800" dirty="0" err="1" smtClean="0"/>
              <a:t>Мак-Робертсона</a:t>
            </a:r>
            <a:r>
              <a:rPr lang="ru-RU" sz="2800" dirty="0" smtClean="0"/>
              <a:t>) в честь Жаклин </a:t>
            </a:r>
            <a:r>
              <a:rPr lang="ru-RU" sz="2800" dirty="0" err="1" smtClean="0"/>
              <a:t>Терри</a:t>
            </a:r>
            <a:r>
              <a:rPr lang="ru-RU" sz="2800" dirty="0" smtClean="0"/>
              <a:t>, диктора австралийского радио, которая многие годы передавала сообщения о научных работах в Антарктиде.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9698" name="Picture 2" descr="http://im7-tub-ru.yandex.net/i?id=370316846-3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1738317" cy="2267370"/>
          </a:xfrm>
          <a:prstGeom prst="rect">
            <a:avLst/>
          </a:prstGeom>
          <a:noFill/>
        </p:spPr>
      </p:pic>
      <p:pic>
        <p:nvPicPr>
          <p:cNvPr id="29700" name="Picture 4" descr="http://im2-tub-ru.yandex.net/i?id=126035421-5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857760"/>
            <a:ext cx="1785940" cy="1785940"/>
          </a:xfrm>
          <a:prstGeom prst="rect">
            <a:avLst/>
          </a:prstGeom>
          <a:noFill/>
        </p:spPr>
      </p:pic>
      <p:pic>
        <p:nvPicPr>
          <p:cNvPr id="29702" name="Picture 6" descr="http://im8-tub-ru.yandex.net/i?id=503309391-0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732030"/>
            <a:ext cx="2252572" cy="1411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http://gorod.tomsk.ru/index-1252043039.php</a:t>
            </a:r>
            <a:endParaRPr lang="ru-RU" dirty="0" smtClean="0"/>
          </a:p>
          <a:p>
            <a:r>
              <a:rPr lang="en-US" dirty="0" smtClean="0"/>
              <a:t>http://festival.1september.ru/articles/569782/</a:t>
            </a:r>
            <a:endParaRPr lang="ru-RU" dirty="0" smtClean="0"/>
          </a:p>
          <a:p>
            <a:r>
              <a:rPr lang="en-US" dirty="0" smtClean="0"/>
              <a:t>http://otvet.mail.ru/#question/13683245</a:t>
            </a:r>
            <a:endParaRPr lang="ru-RU" dirty="0" smtClean="0"/>
          </a:p>
          <a:p>
            <a:r>
              <a:rPr lang="ru-RU" dirty="0" smtClean="0"/>
              <a:t> http://ru.wikipedia.org/wiki/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http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pic>
        <p:nvPicPr>
          <p:cNvPr id="46084" name="Picture 4" descr="http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2928926" y="1857364"/>
            <a:ext cx="5857916" cy="3714776"/>
            <a:chOff x="0" y="0"/>
            <a:chExt cx="1800" cy="972"/>
          </a:xfrm>
        </p:grpSpPr>
        <p:pic>
          <p:nvPicPr>
            <p:cNvPr id="46086" name="Picture 6" descr="Бухта Марии Прончищевой (Россия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800" cy="972"/>
            </a:xfrm>
            <a:prstGeom prst="rect">
              <a:avLst/>
            </a:prstGeom>
            <a:noFill/>
          </p:spPr>
        </p:pic>
        <p:sp>
          <p:nvSpPr>
            <p:cNvPr id="46085" name="Rectangle 5">
              <a:hlinkClick r:id="" tooltip="##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6087" name="Picture 7" descr="Blue pog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571480"/>
            <a:ext cx="7772400" cy="84457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Бухта Марии Прончищевой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142844" y="1600200"/>
            <a:ext cx="3000396" cy="4495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Море Лаптевых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Наибольшая глубина 22 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Координаты: 75°38′00″ с. </a:t>
            </a:r>
            <a:r>
              <a:rPr lang="ru-RU" sz="2800" dirty="0" err="1" smtClean="0"/>
              <a:t>ш</a:t>
            </a:r>
            <a:r>
              <a:rPr lang="ru-RU" sz="2800" dirty="0" smtClean="0"/>
              <a:t>. 112°58′00″ в. д.﻿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женщина—полярный исследователь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5072098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Бухта Марии Прончищевой в море Лаптевых.</a:t>
            </a:r>
          </a:p>
          <a:p>
            <a:r>
              <a:rPr lang="ru-RU" dirty="0" smtClean="0"/>
              <a:t>Гора Прончищевой (112 м) на полуострове Таймыр.</a:t>
            </a:r>
          </a:p>
          <a:p>
            <a:r>
              <a:rPr lang="ru-RU" dirty="0" smtClean="0"/>
              <a:t>Полуостров Марии Прончищевой.</a:t>
            </a:r>
          </a:p>
          <a:p>
            <a:r>
              <a:rPr lang="ru-RU" dirty="0" smtClean="0"/>
              <a:t>Полярная станция Бухта Марии Прончищевой. </a:t>
            </a:r>
            <a:r>
              <a:rPr lang="ru-RU" baseline="30000" dirty="0" smtClean="0"/>
              <a:t> </a:t>
            </a:r>
            <a:endParaRPr lang="ru-RU" dirty="0" smtClean="0"/>
          </a:p>
          <a:p>
            <a:r>
              <a:rPr lang="ru-RU" dirty="0" smtClean="0"/>
              <a:t>В Якутске установлен памятник супругам Прончищевым.</a:t>
            </a:r>
          </a:p>
          <a:p>
            <a:endParaRPr lang="ru-RU" dirty="0"/>
          </a:p>
        </p:txBody>
      </p:sp>
      <p:pic>
        <p:nvPicPr>
          <p:cNvPr id="1026" name="Picture 2" descr="C:\Users\Администратор\Pictures\220PX-~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2214578" cy="266064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Pictures\200px-Vasili_and_Tatiana_Pronchishch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2783533" cy="19208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557214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Супруги Прончищевы. Скульптурная реконструкция С. А. Никитина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Бухта Марии Белки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Бухта Марии Белки — в южной части Карского моря, невдалеке от острова Расторгуева, названа в честь первой женщины-радистки на полярной станции Новый Порт. </a:t>
            </a:r>
            <a:endParaRPr lang="ru-RU" dirty="0"/>
          </a:p>
        </p:txBody>
      </p:sp>
      <p:pic>
        <p:nvPicPr>
          <p:cNvPr id="6148" name="Picture 4" descr="http://im5-tub-ru.yandex.net/i?id=31650941-1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2959564" cy="2071695"/>
          </a:xfrm>
          <a:prstGeom prst="rect">
            <a:avLst/>
          </a:prstGeom>
          <a:noFill/>
        </p:spPr>
      </p:pic>
      <p:pic>
        <p:nvPicPr>
          <p:cNvPr id="6150" name="Picture 6" descr="http://im0-tub-ru.yandex.net/i?id=127254296-4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3428999"/>
            <a:ext cx="2643196" cy="199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91880" y="357166"/>
            <a:ext cx="5191110" cy="60961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Александра Викторовна Потанина, ученая и путешественница, была первой женщиной, проникшей в глубь Центральной Азии, ознакомившейся с бытом и обычаями народов Китая и Монголии. Александрии ледник — так был назван обнаруженный ледник на хребте </a:t>
            </a:r>
            <a:r>
              <a:rPr lang="ru-RU" sz="2800" dirty="0" err="1" smtClean="0"/>
              <a:t>Табын-Богдо-Ола</a:t>
            </a:r>
            <a:r>
              <a:rPr lang="ru-RU" sz="2800" dirty="0" smtClean="0"/>
              <a:t>, входящем в горную систему Монгольского Алтая.</a:t>
            </a:r>
            <a:endParaRPr lang="ru-RU" dirty="0"/>
          </a:p>
        </p:txBody>
      </p:sp>
      <p:pic>
        <p:nvPicPr>
          <p:cNvPr id="43010" name="Picture 2" descr="C:\Users\Администратор\Pictures\1_c96e64af1c8bdb75067f20b5a3fbe8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524000"/>
            <a:ext cx="314327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6000792" cy="58769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Другой ледник — на Полярном Урале — обязан своим названием Вере Александровне </a:t>
            </a:r>
            <a:r>
              <a:rPr lang="ru-RU" sz="2800" dirty="0" err="1" smtClean="0"/>
              <a:t>Варсанофьевой</a:t>
            </a:r>
            <a:r>
              <a:rPr lang="ru-RU" sz="2800" dirty="0" smtClean="0"/>
              <a:t>, советскому ученому, геологу, исследователю Севера нашей страны.</a:t>
            </a:r>
            <a:endParaRPr lang="ru-RU" dirty="0"/>
          </a:p>
        </p:txBody>
      </p:sp>
      <p:pic>
        <p:nvPicPr>
          <p:cNvPr id="5121" name="Picture 1" descr="C:\Users\Администратор\Pictures\iCAX8Z93X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415" y="357166"/>
            <a:ext cx="2071702" cy="3143272"/>
          </a:xfrm>
          <a:prstGeom prst="rect">
            <a:avLst/>
          </a:prstGeom>
          <a:noFill/>
        </p:spPr>
      </p:pic>
      <p:pic>
        <p:nvPicPr>
          <p:cNvPr id="5123" name="Picture 3" descr="36864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72400" cy="3733808"/>
          </a:xfrm>
        </p:spPr>
        <p:txBody>
          <a:bodyPr>
            <a:normAutofit/>
          </a:bodyPr>
          <a:lstStyle/>
          <a:p>
            <a:r>
              <a:rPr lang="ru-RU" dirty="0" smtClean="0"/>
              <a:t>Одна из вершин в хребте Черского наречена горой Марфы </a:t>
            </a:r>
            <a:r>
              <a:rPr lang="ru-RU" dirty="0" err="1" smtClean="0"/>
              <a:t>Черской</a:t>
            </a:r>
            <a:r>
              <a:rPr lang="ru-RU" dirty="0" smtClean="0"/>
              <a:t> . Высота горы - 2168 м. Марфа Петровна, жена и верный спутник И.Д. Черского, отважного исследователя </a:t>
            </a:r>
            <a:r>
              <a:rPr lang="ru-RU" dirty="0" err="1" smtClean="0"/>
              <a:t>Северо-Востока</a:t>
            </a:r>
            <a:r>
              <a:rPr lang="ru-RU" dirty="0" smtClean="0"/>
              <a:t> Азии, продолжила после смерти мужа (1892) изучение природы сурового горного края.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im5-tub-ru.yandex.net/i?id=127684266-4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38590"/>
            <a:ext cx="2357454" cy="1555922"/>
          </a:xfrm>
          <a:prstGeom prst="rect">
            <a:avLst/>
          </a:prstGeom>
          <a:noFill/>
        </p:spPr>
      </p:pic>
      <p:pic>
        <p:nvPicPr>
          <p:cNvPr id="4100" name="Picture 4" descr="http://im5-tub-ru.yandex.net/i?id=128489788-2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408758" cy="2071702"/>
          </a:xfrm>
          <a:prstGeom prst="rect">
            <a:avLst/>
          </a:prstGeom>
          <a:noFill/>
        </p:spPr>
      </p:pic>
      <p:pic>
        <p:nvPicPr>
          <p:cNvPr id="4102" name="Picture 6" descr="http://im3-tub-ru.yandex.net/i?id=9114682-4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28"/>
            <a:ext cx="2119739" cy="1596871"/>
          </a:xfrm>
          <a:prstGeom prst="rect">
            <a:avLst/>
          </a:prstGeom>
          <a:noFill/>
        </p:spPr>
      </p:pic>
      <p:pic>
        <p:nvPicPr>
          <p:cNvPr id="4104" name="Picture 8" descr="http://im2-tub-ru.yandex.net/i?id=267298663-30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5" y="214290"/>
            <a:ext cx="2108006" cy="1714512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Pictures\хр Марф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9" y="5143512"/>
            <a:ext cx="2250264" cy="1500176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Pictures\Хреб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143512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Евгения Сергеевна, супруга географа Л.Н. Корженевского, делившая с ним трудности исследования высокогорного рельефа Памира оставила свой след в науке. Летом 1910 года Корженевскому с одной из </a:t>
            </a:r>
            <a:r>
              <a:rPr lang="ru-RU" sz="3200" dirty="0" err="1" smtClean="0"/>
              <a:t>памирских</a:t>
            </a:r>
            <a:r>
              <a:rPr lang="ru-RU" sz="3200" dirty="0" smtClean="0"/>
              <a:t> гор неожиданно открылся внушительного вида пик. </a:t>
            </a:r>
            <a:r>
              <a:rPr lang="ru-RU" sz="3200" dirty="0" smtClean="0">
                <a:solidFill>
                  <a:schemeClr val="accent2"/>
                </a:solidFill>
              </a:rPr>
              <a:t>«Вершину я хотел бы назвать пиком Евгении в честь моего друга, которому я так много обязан по своим поездкам»</a:t>
            </a:r>
            <a:r>
              <a:rPr lang="ru-RU" sz="3200" dirty="0" smtClean="0"/>
              <a:t>, — записал исследователь.                                                                                                                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241</TotalTime>
  <Words>977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Имена женщин на карте мира</vt:lpstr>
      <vt:lpstr>Слайд 2</vt:lpstr>
      <vt:lpstr> Бухта Марии Прончищевой </vt:lpstr>
      <vt:lpstr>Первая женщина—полярный исследователь</vt:lpstr>
      <vt:lpstr>Бухта Марии Белки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Валентина Терешкова</vt:lpstr>
      <vt:lpstr>Королева Виктория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Географические объекты Антарктиды</vt:lpstr>
      <vt:lpstr>Слайд 24</vt:lpstr>
      <vt:lpstr>Использованные сайты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Имена женщин на карте мира</dc:title>
  <dc:creator>1</dc:creator>
  <cp:lastModifiedBy>k342</cp:lastModifiedBy>
  <cp:revision>31</cp:revision>
  <dcterms:created xsi:type="dcterms:W3CDTF">2012-03-06T17:34:10Z</dcterms:created>
  <dcterms:modified xsi:type="dcterms:W3CDTF">2014-02-12T08:19:50Z</dcterms:modified>
</cp:coreProperties>
</file>