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5" r:id="rId10"/>
    <p:sldId id="264" r:id="rId11"/>
    <p:sldId id="263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08E4-ECAB-40E4-9DF3-BE9F2D611F06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3D29-73D9-4EE9-82A2-BC5818740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Шестеренки</a:t>
            </a:r>
            <a:r>
              <a:rPr lang="ru-RU" baseline="0" dirty="0" smtClean="0"/>
              <a:t> и колеса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D29-73D9-4EE9-82A2-BC58187400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Адронный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коллайдер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ракеты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D29-73D9-4EE9-82A2-BC58187400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Автомобили , корабли и самолеты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D29-73D9-4EE9-82A2-BC58187400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200" dirty="0" smtClean="0"/>
              <a:t>Решение: для построения любой окружности нужно знать её центр и </a:t>
            </a:r>
            <a:r>
              <a:rPr lang="ru-RU" sz="1200" dirty="0" err="1" smtClean="0"/>
              <a:t>радиус.Поэтому</a:t>
            </a:r>
            <a:r>
              <a:rPr lang="ru-RU" sz="1200" dirty="0" smtClean="0"/>
              <a:t>, для построения окружности, симметричной данной, нужно 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200" dirty="0" smtClean="0"/>
              <a:t>построить точку, симметричную центру;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200" dirty="0" smtClean="0"/>
              <a:t>измерить радиус исходной окружности;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200" dirty="0" smtClean="0"/>
              <a:t>этим же радиусом построить окружность с центром в симметричной точке.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D3D29-73D9-4EE9-82A2-BC58187400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6" y="533400"/>
            <a:ext cx="6516799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4344386" cy="175261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BatangChe" pitchFamily="49" charset="-127"/>
                <a:cs typeface="Arial" pitchFamily="34" charset="0"/>
              </a:rPr>
              <a:t>Симметрия в технике</a:t>
            </a:r>
            <a:endParaRPr lang="ru-RU" dirty="0"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3772883" cy="1397000"/>
          </a:xfrm>
        </p:spPr>
        <p:txBody>
          <a:bodyPr/>
          <a:lstStyle/>
          <a:p>
            <a:r>
              <a:rPr lang="ru-RU" dirty="0" smtClean="0"/>
              <a:t>Презентацию подготовила ученица 11 «А» класса</a:t>
            </a:r>
          </a:p>
          <a:p>
            <a:r>
              <a:rPr lang="ru-RU" dirty="0" smtClean="0"/>
              <a:t>Нарышкина Дарья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516798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Зеркальная симметрия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072494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u="sng" dirty="0" smtClean="0"/>
              <a:t>Зеркальная симметрия</a:t>
            </a:r>
            <a:r>
              <a:rPr lang="ru-RU" sz="2800" dirty="0" smtClean="0"/>
              <a:t> (или симметрия относительно плоскости </a:t>
            </a:r>
            <a:r>
              <a:rPr lang="el-GR" sz="2800" dirty="0" smtClean="0"/>
              <a:t>α</a:t>
            </a:r>
            <a:r>
              <a:rPr lang="ru-RU" sz="2800" dirty="0" smtClean="0"/>
              <a:t>) – отображение пространства на себя, при котором любая точка М переходит в симметричную ей относительно плоскости </a:t>
            </a:r>
            <a:r>
              <a:rPr lang="el-GR" sz="2800" dirty="0" smtClean="0"/>
              <a:t>α</a:t>
            </a:r>
            <a:r>
              <a:rPr lang="ru-RU" sz="2800" dirty="0" smtClean="0"/>
              <a:t> точку М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.    </a:t>
            </a:r>
          </a:p>
          <a:p>
            <a:pPr>
              <a:buNone/>
            </a:pPr>
            <a:r>
              <a:rPr lang="ru-RU" sz="2800" dirty="0" smtClean="0"/>
              <a:t>   Зеркальная симметрия является </a:t>
            </a:r>
            <a:r>
              <a:rPr lang="ru-RU" sz="2800" b="1" dirty="0" smtClean="0"/>
              <a:t>движением.</a:t>
            </a:r>
            <a:endParaRPr lang="ru-RU" sz="2800" baseline="-25000" dirty="0" smtClean="0"/>
          </a:p>
          <a:p>
            <a:pPr>
              <a:buNone/>
            </a:pPr>
            <a:r>
              <a:rPr lang="ru-RU" sz="2800" baseline="-25000" dirty="0" smtClean="0"/>
              <a:t> </a:t>
            </a:r>
            <a:endParaRPr lang="ru-RU" sz="28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se.sci-lib.com/pictures/19/01/265121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056317"/>
            <a:ext cx="4548185" cy="2801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516798" cy="885844"/>
          </a:xfrm>
        </p:spPr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pic>
        <p:nvPicPr>
          <p:cNvPr id="4" name="Содержимое 3" descr="1277452649_subaru-impreza-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285860"/>
            <a:ext cx="4000528" cy="3977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dic.academic.ru/pictures/wiki/files/50/220px-USS_Lassen_030615-N-0905V-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85794"/>
            <a:ext cx="2428892" cy="332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2100000">
            <a:off x="5046190" y="3908652"/>
            <a:ext cx="2520000" cy="244800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516798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Задача 1: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86808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Постройте окружность, симметричную данной относительно заданной прямой.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 rot="2100000">
            <a:off x="759908" y="2644464"/>
            <a:ext cx="2520000" cy="244800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8300000" flipH="1">
            <a:off x="1737208" y="3362761"/>
            <a:ext cx="1233629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245024" y="3684274"/>
            <a:ext cx="4082448" cy="114300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28860" y="3286124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42" y="378619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214311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00232" y="3857629"/>
            <a:ext cx="4286280" cy="12858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928794" y="378619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7" idx="1"/>
          </p:cNvCxnSpPr>
          <p:nvPr/>
        </p:nvCxnSpPr>
        <p:spPr>
          <a:xfrm rot="16200000" flipH="1">
            <a:off x="5559023" y="4426416"/>
            <a:ext cx="1241261" cy="21372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215074" y="507207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15074" y="4071942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86512" y="5072074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28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2800" baseline="-250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3286116" y="4286256"/>
            <a:ext cx="428628" cy="14287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643438" y="4714884"/>
            <a:ext cx="428628" cy="14287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4000496" y="4071942"/>
            <a:ext cx="285752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786182" y="4214818"/>
            <a:ext cx="357190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3" grpId="0" build="p"/>
      <p:bldP spid="4" grpId="0" animBg="1"/>
      <p:bldP spid="8" grpId="0"/>
      <p:bldP spid="9" grpId="0"/>
      <p:bldP spid="11" grpId="0"/>
      <p:bldP spid="10" grpId="0" animBg="1"/>
      <p:bldP spid="15" grpId="0" animBg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6516798" cy="10001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Задача 2: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358246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Постройте куб, симметричный данному относительно заданной плоскости.</a:t>
            </a:r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3500430" y="1857364"/>
            <a:ext cx="1214446" cy="3786214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50001" y="3679033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1000100" y="2928934"/>
            <a:ext cx="12144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465241" y="3678239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4429132"/>
            <a:ext cx="12144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071670" y="3857628"/>
            <a:ext cx="714380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178827" y="2464587"/>
            <a:ext cx="500066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999835" y="3071413"/>
            <a:ext cx="128588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00166" y="2428868"/>
            <a:ext cx="11430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1000100" y="2428868"/>
            <a:ext cx="500066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857224" y="307181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892943" y="3821909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1500166" y="371475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2714612" y="3643314"/>
            <a:ext cx="3571900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00496" y="5500702"/>
            <a:ext cx="571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</a:rPr>
              <a:t>α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6000760" y="2928934"/>
            <a:ext cx="12144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214546" y="2928934"/>
            <a:ext cx="3786214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571736" y="2428868"/>
            <a:ext cx="392909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643174" y="3714752"/>
            <a:ext cx="3857652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214546" y="4429132"/>
            <a:ext cx="3786214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5251455" y="3678239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5893603" y="3821909"/>
            <a:ext cx="714380" cy="50006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858678" y="3071016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6000760" y="2428868"/>
            <a:ext cx="500066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00760" y="4429132"/>
            <a:ext cx="12144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6465901" y="3678239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7072330" y="3857628"/>
            <a:ext cx="714380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>
            <a:off x="6500826" y="371475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7001289" y="3071413"/>
            <a:ext cx="128588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7179487" y="2464587"/>
            <a:ext cx="500066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500826" y="2428868"/>
            <a:ext cx="114300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5357818" y="2357430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3286116" y="2357430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214942" y="3643314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3214678" y="2857496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5500694" y="2857496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3071802" y="3643314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5143504" y="4429132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3071802" y="4357694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701973" cy="260984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516798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Цели и задачи: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7" y="1500174"/>
            <a:ext cx="6516798" cy="45196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Познакомиться с определениями отображения пространства на себя и движения пространства </a:t>
            </a:r>
          </a:p>
          <a:p>
            <a:r>
              <a:rPr lang="ru-RU" sz="2800" dirty="0" smtClean="0"/>
              <a:t>Изучить явление центральной, осевой и зеркальной симметрии в пространстве</a:t>
            </a:r>
          </a:p>
          <a:p>
            <a:r>
              <a:rPr lang="ru-RU" sz="2800" dirty="0" smtClean="0"/>
              <a:t>Рассмотреть примеры симметрии в технике </a:t>
            </a:r>
          </a:p>
          <a:p>
            <a:r>
              <a:rPr lang="ru-RU" sz="2800" dirty="0" smtClean="0"/>
              <a:t>Решить задачу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059031" cy="1323964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Отображение пространства на себя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Допустим, что каждой точке М пространства поставлена в соответствие некоторая точка М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 , причем любая точка М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 пространства оказалась поставленной в соответствие какой-то точке М. Тогда говорят, что задано </a:t>
            </a:r>
            <a:r>
              <a:rPr lang="ru-RU" sz="2800" b="1" dirty="0" smtClean="0"/>
              <a:t>отображение пространства на себя</a:t>
            </a:r>
            <a:r>
              <a:rPr lang="ru-RU" sz="2800" dirty="0" smtClean="0"/>
              <a:t>. Говорят также, что при данном отображении </a:t>
            </a:r>
            <a:r>
              <a:rPr lang="ru-RU" sz="2800" b="1" dirty="0" smtClean="0"/>
              <a:t>точка М переходит (отображается) в точку М</a:t>
            </a:r>
            <a:r>
              <a:rPr lang="ru-RU" sz="2800" b="1" baseline="-25000" dirty="0" smtClean="0"/>
              <a:t>1</a:t>
            </a:r>
            <a:r>
              <a:rPr lang="ru-RU" sz="2800" dirty="0" smtClean="0"/>
              <a:t>.</a:t>
            </a:r>
            <a:endParaRPr lang="ru-RU" sz="28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16221" cy="1466840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Движение пространства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572428" cy="4191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u="sng" dirty="0" smtClean="0"/>
              <a:t>Движение пространства</a:t>
            </a:r>
            <a:r>
              <a:rPr lang="ru-RU" sz="3600" dirty="0" smtClean="0"/>
              <a:t> – это отображение пространства на себя, сохраняющее расстояния между точками.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516798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Симметрия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5143535" cy="45196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dirty="0" err="1" smtClean="0"/>
              <a:t>Симме́три́я</a:t>
            </a:r>
            <a:r>
              <a:rPr lang="ru-RU" sz="2400" dirty="0" smtClean="0"/>
              <a:t> в широком смысле — соответствие, неизменность (инвариантность), проявляемые при каких-либо изменениях, преобразованиях .Так, например, </a:t>
            </a:r>
            <a:r>
              <a:rPr lang="ru-RU" sz="2400" u="sng" dirty="0" smtClean="0"/>
              <a:t>сферическая симметрия</a:t>
            </a:r>
            <a:r>
              <a:rPr lang="ru-RU" sz="2400" dirty="0" smtClean="0"/>
              <a:t> тела означает, что вид тела не изменится, если его вращать в пространстве на произвольные углы (сохраняя одну точку на месте). </a:t>
            </a:r>
            <a:r>
              <a:rPr lang="ru-RU" sz="2400" u="sng" dirty="0" smtClean="0"/>
              <a:t>Двусторонняя симметрия</a:t>
            </a:r>
            <a:r>
              <a:rPr lang="ru-RU" sz="2400" dirty="0" smtClean="0"/>
              <a:t> означает, что правая и левая сторона относительно какой-либо плоскости выглядят одинаково.</a:t>
            </a:r>
            <a:endParaRPr lang="ru-RU" sz="2400" dirty="0"/>
          </a:p>
        </p:txBody>
      </p:sp>
      <p:pic>
        <p:nvPicPr>
          <p:cNvPr id="4" name="Содержимое 12" descr="Regular_digon_in_spherical_geomet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142984"/>
            <a:ext cx="3205968" cy="3187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516798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Центральная симметрия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416221" cy="4376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u="sng" dirty="0" smtClean="0"/>
              <a:t>Центральная симметрия</a:t>
            </a:r>
            <a:r>
              <a:rPr lang="ru-RU" sz="2800" dirty="0" smtClean="0"/>
              <a:t> – отображение пространства на себя, при котором любая точка М переходит в симметричную ей точку М</a:t>
            </a:r>
            <a:r>
              <a:rPr lang="ru-RU" sz="2800" baseline="-25000" dirty="0" smtClean="0"/>
              <a:t>1</a:t>
            </a:r>
            <a:r>
              <a:rPr lang="ru-RU" sz="2800" dirty="0" smtClean="0"/>
              <a:t> относительно данного центра О. </a:t>
            </a:r>
          </a:p>
          <a:p>
            <a:pPr>
              <a:buNone/>
            </a:pPr>
            <a:r>
              <a:rPr lang="ru-RU" sz="2800" dirty="0" smtClean="0"/>
              <a:t>   Центральная симметрия является </a:t>
            </a:r>
            <a:r>
              <a:rPr lang="ru-RU" sz="2800" b="1" dirty="0" smtClean="0"/>
              <a:t>движением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516798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Примеры:</a:t>
            </a:r>
            <a:endParaRPr lang="ru-RU" sz="4800" dirty="0"/>
          </a:p>
        </p:txBody>
      </p:sp>
      <p:pic>
        <p:nvPicPr>
          <p:cNvPr id="1026" name="Picture 2" descr="http://rcdrive.ru/i/catalog/phaltline_tyres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476781" cy="3357586"/>
          </a:xfrm>
          <a:prstGeom prst="rect">
            <a:avLst/>
          </a:prstGeom>
          <a:noFill/>
        </p:spPr>
      </p:pic>
      <p:pic>
        <p:nvPicPr>
          <p:cNvPr id="1028" name="Picture 4" descr="http://wordassociations.ru/image/600x/svg_to_png/felipecaparelli_Gears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3821435" cy="42148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516798" cy="106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Осевая симметрия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85818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u="sng" dirty="0" smtClean="0"/>
              <a:t>Осевой симметрией</a:t>
            </a:r>
            <a:r>
              <a:rPr lang="ru-RU" sz="3200" dirty="0" smtClean="0"/>
              <a:t> с осью </a:t>
            </a:r>
            <a:r>
              <a:rPr lang="ru-RU" sz="3200" i="1" dirty="0" smtClean="0"/>
              <a:t>а </a:t>
            </a:r>
            <a:r>
              <a:rPr lang="ru-RU" sz="3200" dirty="0" smtClean="0"/>
              <a:t>называется такое отображение пространства на себя, при котором любая точка М переходит в симметричную ей точку М</a:t>
            </a:r>
            <a:r>
              <a:rPr lang="ru-RU" sz="3200" baseline="-25000" dirty="0" smtClean="0"/>
              <a:t>1</a:t>
            </a:r>
            <a:r>
              <a:rPr lang="ru-RU" sz="3200" dirty="0" smtClean="0"/>
              <a:t> относительно оси </a:t>
            </a:r>
            <a:r>
              <a:rPr lang="ru-RU" sz="3200" i="1" dirty="0" smtClean="0"/>
              <a:t>а</a:t>
            </a:r>
            <a:r>
              <a:rPr lang="ru-RU" sz="3200" dirty="0" smtClean="0"/>
              <a:t>. </a:t>
            </a:r>
          </a:p>
          <a:p>
            <a:pPr>
              <a:buNone/>
            </a:pPr>
            <a:r>
              <a:rPr lang="ru-RU" sz="3200" dirty="0" smtClean="0"/>
              <a:t>  Осевая симметрия является </a:t>
            </a:r>
            <a:r>
              <a:rPr lang="ru-RU" sz="3200" b="1" dirty="0" smtClean="0"/>
              <a:t>движением</a:t>
            </a:r>
            <a:r>
              <a:rPr lang="ru-RU" sz="3200" dirty="0" smtClean="0"/>
              <a:t>.</a:t>
            </a:r>
            <a:endParaRPr lang="ru-RU" sz="32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516798" cy="1066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Примеры:</a:t>
            </a:r>
            <a:endParaRPr lang="ru-RU" sz="4000" dirty="0"/>
          </a:p>
        </p:txBody>
      </p:sp>
      <p:pic>
        <p:nvPicPr>
          <p:cNvPr id="4" name="Picture 6" descr="http://earth.taba.ru/id186886/file/1737/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557561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http://epizodsspace.airbase.ru/bibl/tm/2004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3116"/>
            <a:ext cx="2733280" cy="4000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165</TotalTime>
  <Words>396</Words>
  <PresentationFormat>Экран (4:3)</PresentationFormat>
  <Paragraphs>49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Симметрия в технике</vt:lpstr>
      <vt:lpstr>Цели и задачи:</vt:lpstr>
      <vt:lpstr>Отображение пространства на себя</vt:lpstr>
      <vt:lpstr>Движение пространства </vt:lpstr>
      <vt:lpstr>Симметрия</vt:lpstr>
      <vt:lpstr>Центральная симметрия</vt:lpstr>
      <vt:lpstr>Примеры:</vt:lpstr>
      <vt:lpstr>Осевая симметрия</vt:lpstr>
      <vt:lpstr>Примеры:</vt:lpstr>
      <vt:lpstr>Зеркальная симметрия</vt:lpstr>
      <vt:lpstr>Примеры:</vt:lpstr>
      <vt:lpstr>Задача 1:</vt:lpstr>
      <vt:lpstr>Задача 2: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 технике</dc:title>
  <dc:creator>Darya</dc:creator>
  <cp:lastModifiedBy>Darya</cp:lastModifiedBy>
  <cp:revision>21</cp:revision>
  <dcterms:created xsi:type="dcterms:W3CDTF">2012-11-05T06:48:04Z</dcterms:created>
  <dcterms:modified xsi:type="dcterms:W3CDTF">2012-11-08T15:18:18Z</dcterms:modified>
</cp:coreProperties>
</file>