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oldmap.co.uk/List/mapimage/medical-student-gi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2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85852" y="357166"/>
            <a:ext cx="642942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 марта 2014г.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учащихся 8-х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состоялась экскурсия в анатомический музей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УрГМА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714908" cy="30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142984"/>
            <a:ext cx="38953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071942"/>
            <a:ext cx="5857916" cy="260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</Words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4</cp:revision>
  <dcterms:created xsi:type="dcterms:W3CDTF">2014-04-27T05:37:15Z</dcterms:created>
  <dcterms:modified xsi:type="dcterms:W3CDTF">2014-04-27T07:52:42Z</dcterms:modified>
</cp:coreProperties>
</file>