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2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http://www.oldmap.co.uk/List/mapimage/medical-student-gif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7823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85852" y="357166"/>
            <a:ext cx="6429420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12 марта 2014г.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для учащихся 8-х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классов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состоялась экскурсия в анатомический музей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УрГМА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142984"/>
            <a:ext cx="4714908" cy="3052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142984"/>
            <a:ext cx="389532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57356" y="4071942"/>
            <a:ext cx="5857916" cy="2604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14</Words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Пользователь Windows</cp:lastModifiedBy>
  <cp:revision>4</cp:revision>
  <dcterms:created xsi:type="dcterms:W3CDTF">2014-04-27T05:37:15Z</dcterms:created>
  <dcterms:modified xsi:type="dcterms:W3CDTF">2014-04-27T07:52:42Z</dcterms:modified>
</cp:coreProperties>
</file>