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7148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98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59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0253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311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561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9691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0620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771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148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96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C7C11-20C0-48DA-A061-50362E0F3409}" type="datetimeFigureOut">
              <a:rPr lang="ru-RU" smtClean="0"/>
              <a:t>23.12.2019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4C414-F4A5-4183-B250-4F1EF292DA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44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849203" cy="1013299"/>
          </a:xfrm>
        </p:spPr>
        <p:txBody>
          <a:bodyPr/>
          <a:lstStyle/>
          <a:p>
            <a:pPr algn="ctr"/>
            <a:r>
              <a:rPr lang="ru-RU" b="1" dirty="0" smtClean="0"/>
              <a:t>Благотворим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087" y="339648"/>
            <a:ext cx="3562066" cy="63325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153935" y="1173707"/>
            <a:ext cx="682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104</a:t>
            </a:r>
            <a:endParaRPr lang="ru-RU" sz="1400" b="1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58194"/>
            <a:ext cx="51816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64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000" b="18607"/>
          <a:stretch/>
        </p:blipFill>
        <p:spPr>
          <a:xfrm>
            <a:off x="1722619" y="128664"/>
            <a:ext cx="8949930" cy="6586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43978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</Words>
  <Application>Microsoft Office PowerPoint</Application>
  <PresentationFormat>Широкоэкранный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Благотворим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Благотворим</dc:title>
  <dc:creator>natalia mansurova</dc:creator>
  <cp:lastModifiedBy>natalia mansurova</cp:lastModifiedBy>
  <cp:revision>3</cp:revision>
  <dcterms:created xsi:type="dcterms:W3CDTF">2019-12-23T02:49:07Z</dcterms:created>
  <dcterms:modified xsi:type="dcterms:W3CDTF">2019-12-23T03:28:38Z</dcterms:modified>
</cp:coreProperties>
</file>