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4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8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9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5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1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6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69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2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7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14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96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7C11-20C0-48DA-A061-50362E0F3409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C414-F4A5-4183-B250-4F1EF292D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4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49203" cy="1013299"/>
          </a:xfrm>
        </p:spPr>
        <p:txBody>
          <a:bodyPr/>
          <a:lstStyle/>
          <a:p>
            <a:pPr algn="ctr"/>
            <a:r>
              <a:rPr lang="ru-RU" b="1" dirty="0" smtClean="0"/>
              <a:t>Благотворим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87" y="339648"/>
            <a:ext cx="3562066" cy="63325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53935" y="1173707"/>
            <a:ext cx="68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104</a:t>
            </a:r>
            <a:endParaRPr lang="ru-RU" sz="14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6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0" b="18607"/>
          <a:stretch/>
        </p:blipFill>
        <p:spPr>
          <a:xfrm>
            <a:off x="1722619" y="128664"/>
            <a:ext cx="8949930" cy="658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39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Благотворим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Благотворим</dc:title>
  <dc:creator>natalia mansurova</dc:creator>
  <cp:lastModifiedBy>natalia mansurova</cp:lastModifiedBy>
  <cp:revision>3</cp:revision>
  <dcterms:created xsi:type="dcterms:W3CDTF">2019-12-23T02:49:07Z</dcterms:created>
  <dcterms:modified xsi:type="dcterms:W3CDTF">2019-12-23T03:28:38Z</dcterms:modified>
</cp:coreProperties>
</file>