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D2CE-4306-4C0F-8978-8504F933295D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0109F2-917C-49BA-B83E-2CBA27FD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D2CE-4306-4C0F-8978-8504F933295D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09F2-917C-49BA-B83E-2CBA27FD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D2CE-4306-4C0F-8978-8504F933295D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09F2-917C-49BA-B83E-2CBA27FD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D2CE-4306-4C0F-8978-8504F933295D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0109F2-917C-49BA-B83E-2CBA27FD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D2CE-4306-4C0F-8978-8504F933295D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09F2-917C-49BA-B83E-2CBA27FD58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D2CE-4306-4C0F-8978-8504F933295D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09F2-917C-49BA-B83E-2CBA27FD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D2CE-4306-4C0F-8978-8504F933295D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0109F2-917C-49BA-B83E-2CBA27FD58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D2CE-4306-4C0F-8978-8504F933295D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09F2-917C-49BA-B83E-2CBA27FD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D2CE-4306-4C0F-8978-8504F933295D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09F2-917C-49BA-B83E-2CBA27FD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D2CE-4306-4C0F-8978-8504F933295D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09F2-917C-49BA-B83E-2CBA27FD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D2CE-4306-4C0F-8978-8504F933295D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09F2-917C-49BA-B83E-2CBA27FD58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99D2CE-4306-4C0F-8978-8504F933295D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0109F2-917C-49BA-B83E-2CBA27FD58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Вся правда о соевых продуктах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Соя - "соевые бобы", широко распространенный продукт питания. Около 50% сои составляют белки.</a:t>
            </a:r>
          </a:p>
          <a:p>
            <a:r>
              <a:rPr lang="ru-RU" dirty="0" smtClean="0"/>
              <a:t>Чаще всего сою применяют как заменитель продуктов животного происхождения.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10150" y="2124075"/>
            <a:ext cx="36195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6675" y="2686050"/>
            <a:ext cx="52673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Соевые продукты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соевая мука</a:t>
            </a:r>
          </a:p>
          <a:p>
            <a:r>
              <a:rPr lang="ru-RU" dirty="0" smtClean="0"/>
              <a:t>соевое масло</a:t>
            </a:r>
          </a:p>
          <a:p>
            <a:r>
              <a:rPr lang="ru-RU" dirty="0" smtClean="0"/>
              <a:t>соевое молоко</a:t>
            </a:r>
          </a:p>
          <a:p>
            <a:r>
              <a:rPr lang="ru-RU" dirty="0" smtClean="0"/>
              <a:t>соевое мясо</a:t>
            </a:r>
          </a:p>
          <a:p>
            <a:r>
              <a:rPr lang="ru-RU" dirty="0" err="1"/>
              <a:t>м</a:t>
            </a:r>
            <a:r>
              <a:rPr lang="ru-RU" dirty="0" err="1" smtClean="0"/>
              <a:t>исо</a:t>
            </a:r>
            <a:r>
              <a:rPr lang="ru-RU" dirty="0" smtClean="0"/>
              <a:t> (ферментированная паста на основе семян сои)</a:t>
            </a:r>
          </a:p>
          <a:p>
            <a:r>
              <a:rPr lang="ru-RU" dirty="0" err="1"/>
              <a:t>т</a:t>
            </a:r>
            <a:r>
              <a:rPr lang="ru-RU" dirty="0" err="1" smtClean="0"/>
              <a:t>венджан</a:t>
            </a:r>
            <a:r>
              <a:rPr lang="ru-RU" dirty="0" smtClean="0"/>
              <a:t> (корейская соевая паста с резким запахом)</a:t>
            </a:r>
          </a:p>
          <a:p>
            <a:r>
              <a:rPr lang="ru-RU" dirty="0" smtClean="0"/>
              <a:t>соевый соус</a:t>
            </a:r>
          </a:p>
          <a:p>
            <a:r>
              <a:rPr lang="ru-RU" dirty="0" err="1" smtClean="0"/>
              <a:t>тофу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Соевый лецитин Е322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Из соевых бобов получают ту самую биодобавку соевый лецитин, </a:t>
            </a:r>
            <a:r>
              <a:rPr lang="ru-RU" dirty="0" err="1" smtClean="0"/>
              <a:t>ктороый</a:t>
            </a:r>
            <a:r>
              <a:rPr lang="ru-RU" dirty="0" smtClean="0"/>
              <a:t> можно найти практически в половине продуктах питания. </a:t>
            </a:r>
          </a:p>
          <a:p>
            <a:pPr>
              <a:buNone/>
            </a:pPr>
            <a:r>
              <a:rPr lang="ru-RU" b="1" dirty="0" smtClean="0"/>
              <a:t>Примеры: </a:t>
            </a:r>
            <a:r>
              <a:rPr lang="ru-RU" dirty="0" smtClean="0"/>
              <a:t>сосиски, </a:t>
            </a:r>
            <a:r>
              <a:rPr lang="ru-RU" dirty="0" err="1" smtClean="0"/>
              <a:t>бвегетарианские</a:t>
            </a:r>
            <a:r>
              <a:rPr lang="ru-RU" dirty="0" smtClean="0"/>
              <a:t> котлеты и сыры, шоколад, майонез и др.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4291012" cy="242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полезна соя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Одно из главных преимуществ сои (и соевого лецитина) в способности регулировать уровень холестерина в крови.</a:t>
            </a:r>
          </a:p>
          <a:p>
            <a:r>
              <a:rPr lang="ru-RU" dirty="0" smtClean="0"/>
              <a:t>Еще в сое содержатся соединения, предотвращающие развитие гормонозависимых форм рака.</a:t>
            </a:r>
          </a:p>
          <a:p>
            <a:r>
              <a:rPr lang="ru-RU" dirty="0" smtClean="0"/>
              <a:t>Ну и для вегетарианца соя просто незаменимый продукт!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вредна соя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Самое главное - это то, что большинство соевых продуктов </a:t>
            </a:r>
            <a:r>
              <a:rPr lang="ru-RU" dirty="0" err="1" smtClean="0"/>
              <a:t>генно-модифицированные</a:t>
            </a:r>
            <a:r>
              <a:rPr lang="ru-RU" dirty="0" smtClean="0"/>
              <a:t> (потому что не растет столько бобов на земле, сколько есть человек). Это отрицательно влияет на структуру клеток и ДНК.</a:t>
            </a:r>
          </a:p>
          <a:p>
            <a:endParaRPr lang="ru-RU" dirty="0" smtClean="0"/>
          </a:p>
          <a:p>
            <a:r>
              <a:rPr lang="ru-RU" dirty="0" smtClean="0"/>
              <a:t>Так же соя ускоряет процесс старения клеток мозга, особенно у старых людей. Мозг "высыхает".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Надо лишь помнить, что соя - типичный добавочный продукт, небольшое внесение которого значительно обогащает любые пищевые изделия – от мясных, рыбных до овощных, молочных, мучных и кондитерских – белковым содержанием и важными веществами: лецитином, фитином, пектинами, нужными для организма человека, а также способными значительно разнообразить наше питание во вкусовом отношении.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</TotalTime>
  <Words>259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Вся правда о соевых продуктах</vt:lpstr>
      <vt:lpstr>Слайд 2</vt:lpstr>
      <vt:lpstr>Соевые продукты</vt:lpstr>
      <vt:lpstr>Соевый лецитин Е322</vt:lpstr>
      <vt:lpstr>Чем полезна соя</vt:lpstr>
      <vt:lpstr>Чем вредна соя</vt:lpstr>
      <vt:lpstr>Слайд 7</vt:lpstr>
    </vt:vector>
  </TitlesOfParts>
  <Company>School104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Вся правда о соевых продуктах</dc:title>
  <dc:creator>Администратор</dc:creator>
  <cp:lastModifiedBy>u329</cp:lastModifiedBy>
  <cp:revision>4</cp:revision>
  <dcterms:created xsi:type="dcterms:W3CDTF">2012-02-21T03:15:42Z</dcterms:created>
  <dcterms:modified xsi:type="dcterms:W3CDTF">2014-10-14T09:57:56Z</dcterms:modified>
</cp:coreProperties>
</file>