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32656"/>
            <a:ext cx="8829675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257175"/>
            <a:ext cx="892492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261938"/>
            <a:ext cx="889635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71463"/>
            <a:ext cx="88677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71463"/>
            <a:ext cx="88677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28600"/>
            <a:ext cx="88773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76225"/>
            <a:ext cx="886777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57175"/>
            <a:ext cx="88773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252413"/>
            <a:ext cx="8896350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71463"/>
            <a:ext cx="885825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00013" y="95250"/>
            <a:ext cx="8943975" cy="6667500"/>
            <a:chOff x="100013" y="95250"/>
            <a:chExt cx="8943975" cy="6667500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013" y="95250"/>
              <a:ext cx="8943975" cy="666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5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9512" y="6453336"/>
              <a:ext cx="63817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8858250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295275"/>
            <a:ext cx="8848725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247650"/>
            <a:ext cx="88487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257175"/>
            <a:ext cx="890587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314325"/>
            <a:ext cx="87630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285750"/>
            <a:ext cx="884872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66700"/>
            <a:ext cx="88677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8" y="223838"/>
            <a:ext cx="8886825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9563"/>
            <a:ext cx="88392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04788"/>
            <a:ext cx="8867775" cy="644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261938"/>
            <a:ext cx="882967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257175"/>
            <a:ext cx="8848725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u329</cp:lastModifiedBy>
  <cp:revision>2</cp:revision>
  <dcterms:modified xsi:type="dcterms:W3CDTF">2014-11-18T10:48:28Z</dcterms:modified>
</cp:coreProperties>
</file>