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32656"/>
            <a:ext cx="8829675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257175"/>
            <a:ext cx="8924925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261938"/>
            <a:ext cx="8896350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271463"/>
            <a:ext cx="886777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271463"/>
            <a:ext cx="886777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228600"/>
            <a:ext cx="88773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276225"/>
            <a:ext cx="88677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257175"/>
            <a:ext cx="88773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252413"/>
            <a:ext cx="8896350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71463"/>
            <a:ext cx="885825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0013" y="95250"/>
            <a:ext cx="8943975" cy="6667500"/>
            <a:chOff x="100013" y="95250"/>
            <a:chExt cx="8943975" cy="666750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0013" y="95250"/>
              <a:ext cx="8943975" cy="666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512" y="6453336"/>
              <a:ext cx="63817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60648"/>
            <a:ext cx="885825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295275"/>
            <a:ext cx="8848725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247650"/>
            <a:ext cx="8848725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257175"/>
            <a:ext cx="8905875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314325"/>
            <a:ext cx="8763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285750"/>
            <a:ext cx="88487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266700"/>
            <a:ext cx="88677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223838"/>
            <a:ext cx="8886825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9563"/>
            <a:ext cx="88392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204788"/>
            <a:ext cx="8867775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261938"/>
            <a:ext cx="8829675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257175"/>
            <a:ext cx="8848725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Экран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u329</cp:lastModifiedBy>
  <cp:revision>2</cp:revision>
  <dcterms:modified xsi:type="dcterms:W3CDTF">2014-11-18T10:48:28Z</dcterms:modified>
</cp:coreProperties>
</file>