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5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l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4864608" cy="3648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0" y="2514600"/>
            <a:ext cx="4495800" cy="4114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Сегодня Свердловская область отмечает                            80-летие со дня образования. 17 января 1934 года постановлением Президиума ВЦИК Уральская область была разделена на Челябинскую и Обско-Иртышскую и Свердловскую, получившую название от своего центра - города Свердловска.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>
            <a:noAutofit/>
          </a:bodyPr>
          <a:lstStyle/>
          <a:p>
            <a:r>
              <a:rPr lang="ru-RU" sz="6000" dirty="0" smtClean="0"/>
              <a:t>80 лет Свердловской области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524000"/>
          </a:xfrm>
        </p:spPr>
        <p:txBody>
          <a:bodyPr/>
          <a:lstStyle/>
          <a:p>
            <a:r>
              <a:rPr lang="ru-RU" dirty="0" smtClean="0"/>
              <a:t>Презентацию выполнила                      ученица 9г класса                                    Туркина </a:t>
            </a:r>
            <a:r>
              <a:rPr lang="ru-RU" dirty="0" err="1" smtClean="0"/>
              <a:t>Инга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2014 год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Свердловская область на карте России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67" y="1219200"/>
            <a:ext cx="885329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Свердловская область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Свердловская область</a:t>
            </a:r>
            <a:r>
              <a:rPr lang="ru-RU" dirty="0" smtClean="0"/>
              <a:t> — субъект Российской Федерации, входит в состав Уральского федерального округа.</a:t>
            </a:r>
          </a:p>
          <a:p>
            <a:r>
              <a:rPr lang="ru-RU" dirty="0" smtClean="0"/>
              <a:t>Административный центр — г. Екатеринбург. Граничит на западе с Пермским краем, на севере с Республикой Коми и Ханты-Мансийским автономным округом, на востоке с Тюменской областью, на юге с Курганской, Челябинской областями и Республикой Башкортостан.</a:t>
            </a:r>
          </a:p>
          <a:p>
            <a:r>
              <a:rPr lang="ru-RU" dirty="0" smtClean="0"/>
              <a:t>Датой основания административного центра области считается 1723 год, когда начал работу Казенный металлургический завод на реке Исеть. </a:t>
            </a:r>
          </a:p>
          <a:p>
            <a:endParaRPr lang="ru-RU" dirty="0"/>
          </a:p>
        </p:txBody>
      </p:sp>
      <p:pic>
        <p:nvPicPr>
          <p:cNvPr id="8" name="Рисунок 7" descr="800px-Coat_of_Arms_of_Sverdlov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90600"/>
            <a:ext cx="3523082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38100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 и герб Свердловской области</a:t>
            </a:r>
            <a:endParaRPr lang="ru-RU" dirty="0"/>
          </a:p>
        </p:txBody>
      </p:sp>
      <p:pic>
        <p:nvPicPr>
          <p:cNvPr id="10" name="Содержимое 6" descr="600px-Flag_of_Sverdlovsk_Oblast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91000"/>
            <a:ext cx="3733800" cy="2489200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9600"/>
          </a:xfrm>
        </p:spPr>
        <p:txBody>
          <a:bodyPr/>
          <a:lstStyle/>
          <a:p>
            <a:r>
              <a:rPr lang="ru-RU" dirty="0" smtClean="0"/>
              <a:t>Немного о Свердловской области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</p:nvPr>
        </p:nvGraphicFramePr>
        <p:xfrm>
          <a:off x="228600" y="914401"/>
          <a:ext cx="8686800" cy="594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7371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</a:t>
                      </a:r>
                      <a:r>
                        <a:rPr lang="ru-RU" baseline="0" dirty="0" smtClean="0"/>
                        <a:t> Свердловской области: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194 800 км² (17-ая)</a:t>
                      </a:r>
                      <a:endParaRPr lang="ru-RU" dirty="0"/>
                    </a:p>
                  </a:txBody>
                  <a:tcPr/>
                </a:tc>
              </a:tr>
              <a:tr h="377371">
                <a:tc>
                  <a:txBody>
                    <a:bodyPr/>
                    <a:lstStyle/>
                    <a:p>
                      <a:r>
                        <a:rPr lang="ru-RU" dirty="0" smtClean="0"/>
                        <a:t>Население: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4 320 413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(5-ая)</a:t>
                      </a:r>
                      <a:endParaRPr lang="ru-RU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Плотность населения: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22.23 чел./км</a:t>
                      </a:r>
                      <a:r>
                        <a:rPr kumimoji="0" lang="ru-RU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почти втрое выше среднего по РФ (8.4)</a:t>
                      </a:r>
                      <a:endParaRPr lang="ru-RU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Национальный состав: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</a:t>
                      </a:r>
                      <a:r>
                        <a:rPr lang="ru-RU" baseline="0" dirty="0" smtClean="0"/>
                        <a:t> -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89,23%, татары - 3,75%, украинцы - 1,24% и другие народы.</a:t>
                      </a:r>
                      <a:endParaRPr lang="ru-RU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Промышленность: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Доминируют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чёрная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и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цветная металлургия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ru-RU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машиностроение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226457"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Сельское хозяйство: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829 сельскохозяйственных организаций и 2178 крестьянских хозяйств и индивидуальных предпринимателей.</a:t>
                      </a:r>
                      <a:endParaRPr lang="ru-RU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Научный</a:t>
                      </a:r>
                      <a:r>
                        <a:rPr lang="ru-RU" baseline="0" dirty="0" smtClean="0"/>
                        <a:t> потенциал: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Работают около 1000 докторов и 5000 кандидатов наук.</a:t>
                      </a:r>
                      <a:endParaRPr lang="ru-RU" dirty="0"/>
                    </a:p>
                  </a:txBody>
                  <a:tcPr/>
                </a:tc>
              </a:tr>
              <a:tr h="943428">
                <a:tc>
                  <a:txBody>
                    <a:bodyPr/>
                    <a:lstStyle/>
                    <a:p>
                      <a:r>
                        <a:rPr lang="ru-RU" dirty="0" smtClean="0"/>
                        <a:t>ВУЗы: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20 государственных ВУЗов, 34 филиала и 11 негосударственных,                 7 филиалов.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2590800" cy="1371600"/>
          </a:xfrm>
        </p:spPr>
        <p:txBody>
          <a:bodyPr/>
          <a:lstStyle/>
          <a:p>
            <a:r>
              <a:rPr lang="ru-RU" dirty="0" smtClean="0"/>
              <a:t>Памятник основателям Екатеринбурга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28600" y="1981200"/>
            <a:ext cx="2667000" cy="4419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Весной 1723 года по указу императора Петра I на берегах реки Исеть развернулось строительство крупнейшего в России железоделательного завода. Датой рождения города стал день 7 (18) ноября 1723 года, когда в цехах был осуществлён пробный пуск кричных боевых молотов. Строительство завода началось по инициативе В. Н. Татищева, однако в дальнейшем он натолкнулся на противодействие промышленника </a:t>
            </a:r>
            <a:br>
              <a:rPr lang="ru-RU" dirty="0" smtClean="0"/>
            </a:br>
            <a:r>
              <a:rPr lang="ru-RU" dirty="0" smtClean="0"/>
              <a:t>Н. Д. Демидова. Татищева поддержал Г. В. де </a:t>
            </a:r>
            <a:r>
              <a:rPr lang="ru-RU" dirty="0" err="1" smtClean="0"/>
              <a:t>Геннин</a:t>
            </a:r>
            <a:r>
              <a:rPr lang="ru-RU" dirty="0" smtClean="0"/>
              <a:t>, по инициативе которого завод-крепость нарекли Екатеринбургом — в честь императрицы Екатерины I, супруги Петра I.</a:t>
            </a:r>
            <a:endParaRPr lang="ru-RU" dirty="0"/>
          </a:p>
        </p:txBody>
      </p:sp>
      <p:pic>
        <p:nvPicPr>
          <p:cNvPr id="7" name="Содержимое 6" descr="2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295400"/>
            <a:ext cx="5638800" cy="4116324"/>
          </a:xfrm>
        </p:spPr>
      </p:pic>
      <p:sp>
        <p:nvSpPr>
          <p:cNvPr id="8" name="TextBox 7"/>
          <p:cNvSpPr txBox="1"/>
          <p:nvPr/>
        </p:nvSpPr>
        <p:spPr>
          <a:xfrm>
            <a:off x="3810000" y="5715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Татищеву и де </a:t>
            </a:r>
            <a:r>
              <a:rPr lang="ru-RU" dirty="0" err="1" smtClean="0"/>
              <a:t>Геннину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arta_gorodov_sverdlovskoj_oblast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41" b="1441"/>
          <a:stretch>
            <a:fillRect/>
          </a:stretch>
        </p:blipFill>
        <p:spPr>
          <a:xfrm>
            <a:off x="3352800" y="457200"/>
            <a:ext cx="5179907" cy="590116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28600" y="914400"/>
            <a:ext cx="28194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 smtClean="0"/>
              <a:t>Территория области была заселена с древнейших времён. На территории области найдены многочисленные стоянки древнего человека, датируемые от мезолита до железного века.</a:t>
            </a:r>
          </a:p>
          <a:p>
            <a:r>
              <a:rPr lang="ru-RU" sz="1500" dirty="0" smtClean="0"/>
              <a:t>Административная единица — Свердловская область — была образована (выделена из Уральской области) 17 января 1934 года.</a:t>
            </a:r>
          </a:p>
          <a:p>
            <a:r>
              <a:rPr lang="ru-RU" sz="1500" dirty="0" smtClean="0"/>
              <a:t>Область дважды была награждена орденом Ленина — высшим орденом СССР: в 1959 году «За достигнутые успехи по подъему животноводства, перевыполнение плана государственных закупок мяса» и в 1970 году «За большие успехи, достигнутые трудящимися области в выполнении заданий пятилетнего плана по развитию народного хозяйства».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ресурсы области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Полезные ископаемые: золото, </a:t>
            </a:r>
            <a:br>
              <a:rPr lang="ru-RU" dirty="0" smtClean="0"/>
            </a:br>
            <a:r>
              <a:rPr lang="ru-RU" dirty="0" smtClean="0"/>
              <a:t>платина, асбест, бокситы, минеральное сырьё — железо, никель, хром, </a:t>
            </a:r>
            <a:br>
              <a:rPr lang="ru-RU" dirty="0" smtClean="0"/>
            </a:br>
            <a:r>
              <a:rPr lang="ru-RU" dirty="0" smtClean="0"/>
              <a:t>марганец и медь. Соответственно, основа региональной экономики — горнодобывающая и металлургическая отрасли промышленности.</a:t>
            </a:r>
            <a:endParaRPr lang="ru-RU" dirty="0"/>
          </a:p>
        </p:txBody>
      </p:sp>
      <p:pic>
        <p:nvPicPr>
          <p:cNvPr id="8" name="Содержимое 7" descr="43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6417" y="1524000"/>
            <a:ext cx="445970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Населенные пункты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65493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40538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Административно-территориальное деление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Административное устройство определяется Уставом области и областным законодательством. Область административно состоит из 30 районов, 25 городов, 4 закрытых административно-территориальных образований, объединённых в 73 муниципальных образования. На её территории 47 городов, 99 рабочих посёлков и посёлков городского типа и 1821 сельский населенный пункт.</a:t>
            </a:r>
          </a:p>
          <a:p>
            <a:r>
              <a:rPr lang="ru-RU" sz="7200" dirty="0" smtClean="0"/>
              <a:t>В 1996 году для координации деятельности областных органов власти область была поделена на пять управленческих округов: Северный, Западный, Горнозаводской, Восточный и Южный.   Каждый округ возглавляется управляющим, который является по должности членом Правительства Свердловской области.</a:t>
            </a:r>
          </a:p>
          <a:p>
            <a:endParaRPr lang="ru-RU" dirty="0"/>
          </a:p>
        </p:txBody>
      </p:sp>
      <p:pic>
        <p:nvPicPr>
          <p:cNvPr id="6" name="Содержимое 5" descr="514px-Sverdlovskaya-adm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4513" y="1371600"/>
            <a:ext cx="4184767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</TotalTime>
  <Words>186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80 лет Свердловской области</vt:lpstr>
      <vt:lpstr> Свердловская область на карте России </vt:lpstr>
      <vt:lpstr>Свердловская область</vt:lpstr>
      <vt:lpstr>Немного о Свердловской области</vt:lpstr>
      <vt:lpstr>Памятник основателям Екатеринбурга</vt:lpstr>
      <vt:lpstr>Слайд 6</vt:lpstr>
      <vt:lpstr>Природные ресурсы области</vt:lpstr>
      <vt:lpstr>Населенные пункты</vt:lpstr>
      <vt:lpstr>Административно-территориальное деление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Принцесса Тесто</dc:creator>
  <cp:lastModifiedBy>1</cp:lastModifiedBy>
  <cp:revision>20</cp:revision>
  <dcterms:created xsi:type="dcterms:W3CDTF">2014-01-26T10:19:41Z</dcterms:created>
  <dcterms:modified xsi:type="dcterms:W3CDTF">2014-02-11T15:34:14Z</dcterms:modified>
</cp:coreProperties>
</file>