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57" r:id="rId3"/>
    <p:sldId id="260" r:id="rId4"/>
    <p:sldId id="265" r:id="rId5"/>
    <p:sldId id="266" r:id="rId6"/>
    <p:sldId id="267" r:id="rId7"/>
    <p:sldId id="268" r:id="rId8"/>
    <p:sldId id="269" r:id="rId9"/>
    <p:sldId id="256" r:id="rId10"/>
    <p:sldId id="261" r:id="rId11"/>
    <p:sldId id="262" r:id="rId12"/>
    <p:sldId id="270" r:id="rId13"/>
    <p:sldId id="271" r:id="rId14"/>
    <p:sldId id="273" r:id="rId15"/>
    <p:sldId id="272" r:id="rId16"/>
    <p:sldId id="263" r:id="rId17"/>
    <p:sldId id="264" r:id="rId18"/>
    <p:sldId id="259" r:id="rId19"/>
    <p:sldId id="274" r:id="rId20"/>
    <p:sldId id="275" r:id="rId21"/>
    <p:sldId id="276" r:id="rId22"/>
    <p:sldId id="302" r:id="rId23"/>
    <p:sldId id="287" r:id="rId24"/>
    <p:sldId id="289" r:id="rId25"/>
    <p:sldId id="290" r:id="rId26"/>
    <p:sldId id="258" r:id="rId27"/>
    <p:sldId id="292" r:id="rId28"/>
    <p:sldId id="293" r:id="rId29"/>
    <p:sldId id="294" r:id="rId30"/>
    <p:sldId id="295" r:id="rId31"/>
    <p:sldId id="296" r:id="rId32"/>
    <p:sldId id="298" r:id="rId33"/>
    <p:sldId id="300" r:id="rId34"/>
    <p:sldId id="29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63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8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36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93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27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98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9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71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5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52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37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52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89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62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65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1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C368C50-D4CF-467F-A836-FBEB67389786}" type="datetimeFigureOut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E7FE8D-2533-4FE5-98D1-5079D687F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2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" y="4813"/>
            <a:ext cx="12192001" cy="6853187"/>
          </a:xfrm>
          <a:solidFill>
            <a:schemeClr val="tx2">
              <a:lumMod val="10000"/>
              <a:lumOff val="90000"/>
            </a:schemeClr>
          </a:solidFill>
        </p:spPr>
      </p:pic>
      <p:sp>
        <p:nvSpPr>
          <p:cNvPr id="7" name="Прямоугольник 6"/>
          <p:cNvSpPr/>
          <p:nvPr/>
        </p:nvSpPr>
        <p:spPr>
          <a:xfrm>
            <a:off x="1549668" y="2607811"/>
            <a:ext cx="9095874" cy="165618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2"/>
                </a:solidFill>
              </a:ln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171" y="2607811"/>
            <a:ext cx="8855242" cy="1325563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latin typeface="Gabriola" panose="04040605051002020D02" pitchFamily="82" charset="0"/>
                <a:cs typeface="Kalinga" panose="020B0502040204020203" pitchFamily="34" charset="0"/>
              </a:rPr>
              <a:t>Работа кружка «</a:t>
            </a:r>
            <a:r>
              <a:rPr lang="ru-RU" sz="9600" b="1" i="1" dirty="0" err="1" smtClean="0">
                <a:latin typeface="Gabriola" panose="04040605051002020D02" pitchFamily="82" charset="0"/>
                <a:cs typeface="Kalinga" panose="020B0502040204020203" pitchFamily="34" charset="0"/>
              </a:rPr>
              <a:t>Лего</a:t>
            </a:r>
            <a:r>
              <a:rPr lang="ru-RU" sz="9600" b="1" i="1" dirty="0" smtClean="0">
                <a:latin typeface="Gabriola" panose="04040605051002020D02" pitchFamily="82" charset="0"/>
                <a:cs typeface="Kalinga" panose="020B0502040204020203" pitchFamily="34" charset="0"/>
              </a:rPr>
              <a:t>»</a:t>
            </a:r>
            <a:endParaRPr lang="ru-RU" sz="9600" b="1" i="1" dirty="0">
              <a:latin typeface="Gabriola" panose="04040605051002020D02" pitchFamily="82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01" y="433492"/>
            <a:ext cx="9601196" cy="1303867"/>
          </a:xfrm>
        </p:spPr>
        <p:txBody>
          <a:bodyPr>
            <a:normAutofit/>
          </a:bodyPr>
          <a:lstStyle/>
          <a:p>
            <a:r>
              <a:rPr lang="ru-RU" sz="6000" b="1" i="1" dirty="0" smtClean="0"/>
              <a:t>Парк аттракционов</a:t>
            </a:r>
            <a:endParaRPr lang="ru-RU" sz="60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69" y="1737359"/>
            <a:ext cx="7779072" cy="4374683"/>
          </a:xfrm>
        </p:spPr>
      </p:pic>
    </p:spTree>
    <p:extLst>
      <p:ext uri="{BB962C8B-B14F-4D97-AF65-F5344CB8AC3E}">
        <p14:creationId xmlns:p14="http://schemas.microsoft.com/office/powerpoint/2010/main" val="1560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"/>
    </mc:Choice>
    <mc:Fallback xmlns="">
      <p:transition spd="slow" advTm="40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37748"/>
            <a:ext cx="9601196" cy="1303867"/>
          </a:xfrm>
        </p:spPr>
        <p:txBody>
          <a:bodyPr/>
          <a:lstStyle/>
          <a:p>
            <a:r>
              <a:rPr lang="ru-RU" b="1" i="1" dirty="0" smtClean="0"/>
              <a:t>Машина перевозчик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1" y="1793174"/>
            <a:ext cx="7838517" cy="4408113"/>
          </a:xfrm>
        </p:spPr>
      </p:pic>
    </p:spTree>
    <p:extLst>
      <p:ext uri="{BB962C8B-B14F-4D97-AF65-F5344CB8AC3E}">
        <p14:creationId xmlns:p14="http://schemas.microsoft.com/office/powerpoint/2010/main" val="11104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"/>
    </mc:Choice>
    <mc:Fallback xmlns="">
      <p:transition spd="slow" advTm="380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1882" y="2772430"/>
            <a:ext cx="6035840" cy="1539688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Дракон и его место обитания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9092"/>
          <a:stretch/>
        </p:blipFill>
        <p:spPr>
          <a:xfrm rot="5400000">
            <a:off x="365677" y="1911857"/>
            <a:ext cx="5174547" cy="3315099"/>
          </a:xfrm>
        </p:spPr>
      </p:pic>
    </p:spTree>
    <p:extLst>
      <p:ext uri="{BB962C8B-B14F-4D97-AF65-F5344CB8AC3E}">
        <p14:creationId xmlns:p14="http://schemas.microsoft.com/office/powerpoint/2010/main" val="6019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"/>
    </mc:Choice>
    <mc:Fallback xmlns="">
      <p:transition spd="slow" advTm="416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1153" y="2529392"/>
            <a:ext cx="5159941" cy="1303867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Трех </a:t>
            </a:r>
            <a:br>
              <a:rPr lang="ru-RU" b="1" i="1" dirty="0" smtClean="0"/>
            </a:br>
            <a:r>
              <a:rPr lang="ru-RU" b="1" i="1" dirty="0" smtClean="0"/>
              <a:t>колесный мотоцикл 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r="17720"/>
          <a:stretch/>
        </p:blipFill>
        <p:spPr>
          <a:xfrm rot="5400000">
            <a:off x="739854" y="1437376"/>
            <a:ext cx="5226163" cy="4315673"/>
          </a:xfrm>
        </p:spPr>
      </p:pic>
    </p:spTree>
    <p:extLst>
      <p:ext uri="{BB962C8B-B14F-4D97-AF65-F5344CB8AC3E}">
        <p14:creationId xmlns:p14="http://schemas.microsoft.com/office/powerpoint/2010/main" val="3804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"/>
    </mc:Choice>
    <mc:Fallback xmlns="">
      <p:transition spd="slow" advTm="385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Обсуждение проекта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73" y="2557463"/>
            <a:ext cx="5899854" cy="3317875"/>
          </a:xfrm>
        </p:spPr>
      </p:pic>
    </p:spTree>
    <p:extLst>
      <p:ext uri="{BB962C8B-B14F-4D97-AF65-F5344CB8AC3E}">
        <p14:creationId xmlns:p14="http://schemas.microsoft.com/office/powerpoint/2010/main" val="380370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"/>
    </mc:Choice>
    <mc:Fallback xmlns="">
      <p:transition spd="slow" advTm="40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Знакомство с проектом который участвовал в конкурсе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93" y="2545588"/>
            <a:ext cx="6433014" cy="3617706"/>
          </a:xfrm>
        </p:spPr>
      </p:pic>
    </p:spTree>
    <p:extLst>
      <p:ext uri="{BB962C8B-B14F-4D97-AF65-F5344CB8AC3E}">
        <p14:creationId xmlns:p14="http://schemas.microsoft.com/office/powerpoint/2010/main" val="30501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"/>
    </mc:Choice>
    <mc:Fallback xmlns="">
      <p:transition spd="slow" advTm="40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3606" y="807431"/>
            <a:ext cx="9601196" cy="1010297"/>
          </a:xfrm>
        </p:spPr>
        <p:txBody>
          <a:bodyPr/>
          <a:lstStyle/>
          <a:p>
            <a:r>
              <a:rPr lang="ru-RU" b="1" i="1" dirty="0" smtClean="0"/>
              <a:t>Защита проектов декабрь 2016</a:t>
            </a:r>
            <a:endParaRPr lang="ru-RU" b="1" i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734602" y="2658533"/>
            <a:ext cx="2329314" cy="777686"/>
          </a:xfrm>
        </p:spPr>
        <p:txBody>
          <a:bodyPr/>
          <a:lstStyle/>
          <a:p>
            <a:r>
              <a:rPr lang="ru-RU" sz="4800" b="1" dirty="0" smtClean="0"/>
              <a:t>Фонтан 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254646" y="2875404"/>
            <a:ext cx="4351713" cy="244809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830785" y="3673725"/>
            <a:ext cx="2489443" cy="2367815"/>
          </a:xfrm>
        </p:spPr>
        <p:txBody>
          <a:bodyPr/>
          <a:lstStyle/>
          <a:p>
            <a:r>
              <a:rPr lang="ru-RU" sz="4000" b="1" dirty="0" smtClean="0"/>
              <a:t>Машина которая делает радугу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b="665"/>
          <a:stretch/>
        </p:blipFill>
        <p:spPr>
          <a:xfrm rot="5400000">
            <a:off x="7463092" y="2622728"/>
            <a:ext cx="4238839" cy="28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0"/>
    </mc:Choice>
    <mc:Fallback xmlns="">
      <p:transition spd="slow" advTm="382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62504" y="1011577"/>
            <a:ext cx="3097249" cy="1426431"/>
          </a:xfrm>
        </p:spPr>
        <p:txBody>
          <a:bodyPr/>
          <a:lstStyle/>
          <a:p>
            <a:r>
              <a:rPr lang="ru-RU" sz="4800" b="1" dirty="0" smtClean="0"/>
              <a:t>Карусель дружбы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06" y="2135726"/>
            <a:ext cx="5274292" cy="2967104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50130" y="4099669"/>
            <a:ext cx="3407075" cy="576262"/>
          </a:xfrm>
        </p:spPr>
        <p:txBody>
          <a:bodyPr/>
          <a:lstStyle/>
          <a:p>
            <a:r>
              <a:rPr lang="ru-RU" sz="4800" b="1" dirty="0" smtClean="0"/>
              <a:t>Подъемник </a:t>
            </a:r>
            <a:endParaRPr lang="ru-RU" sz="4800" b="1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1885" y="2047451"/>
            <a:ext cx="4870033" cy="27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"/>
    </mc:Choice>
    <mc:Fallback xmlns="">
      <p:transition spd="slow" advTm="406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895104" y="2611031"/>
            <a:ext cx="3348844" cy="1343451"/>
          </a:xfrm>
        </p:spPr>
        <p:txBody>
          <a:bodyPr/>
          <a:lstStyle/>
          <a:p>
            <a:r>
              <a:rPr lang="ru-RU" sz="4000" b="1" dirty="0" smtClean="0"/>
              <a:t>Спасательная лестница</a:t>
            </a:r>
            <a:endParaRPr lang="ru-RU" sz="4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78" y="2068723"/>
            <a:ext cx="4967950" cy="2794768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01634" y="4548250"/>
            <a:ext cx="3158837" cy="1382245"/>
          </a:xfrm>
        </p:spPr>
        <p:txBody>
          <a:bodyPr/>
          <a:lstStyle/>
          <a:p>
            <a:pPr algn="r"/>
            <a:r>
              <a:rPr lang="ru-RU" sz="4000" b="1" dirty="0" smtClean="0"/>
              <a:t>Радар инопланетян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11859"/>
          <a:stretch/>
        </p:blipFill>
        <p:spPr>
          <a:xfrm rot="5400000">
            <a:off x="6977635" y="1764968"/>
            <a:ext cx="5047508" cy="34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8"/>
    </mc:Choice>
    <mc:Fallback xmlns="">
      <p:transition spd="slow" advTm="394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0900" y="982132"/>
            <a:ext cx="6635698" cy="130386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Увлекательный проект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23" y="2085313"/>
            <a:ext cx="5043114" cy="28367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00" y="2396523"/>
            <a:ext cx="6451061" cy="3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"/>
    </mc:Choice>
    <mc:Fallback xmlns="">
      <p:transition spd="slow" advTm="392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426" y="673768"/>
            <a:ext cx="9515374" cy="1016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i="1" dirty="0" smtClean="0"/>
              <a:t>Механизмы</a:t>
            </a:r>
            <a:endParaRPr lang="ru-RU" sz="66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59" y="1690688"/>
            <a:ext cx="8008218" cy="4503546"/>
          </a:xfrm>
        </p:spPr>
      </p:pic>
    </p:spTree>
    <p:extLst>
      <p:ext uri="{BB962C8B-B14F-4D97-AF65-F5344CB8AC3E}">
        <p14:creationId xmlns:p14="http://schemas.microsoft.com/office/powerpoint/2010/main" val="23561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1"/>
    </mc:Choice>
    <mc:Fallback xmlns="">
      <p:transition spd="slow" advTm="424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Обсуждение проекта «Поисковик»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073" y="2557463"/>
            <a:ext cx="5899854" cy="3317875"/>
          </a:xfrm>
        </p:spPr>
      </p:pic>
    </p:spTree>
    <p:extLst>
      <p:ext uri="{BB962C8B-B14F-4D97-AF65-F5344CB8AC3E}">
        <p14:creationId xmlns:p14="http://schemas.microsoft.com/office/powerpoint/2010/main" val="38116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4"/>
    </mc:Choice>
    <mc:Fallback xmlns="">
      <p:transition spd="slow" advTm="45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00" y="3345039"/>
            <a:ext cx="5015712" cy="2821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07925"/>
          </a:xfrm>
        </p:spPr>
        <p:txBody>
          <a:bodyPr/>
          <a:lstStyle/>
          <a:p>
            <a:r>
              <a:rPr lang="ru-RU" b="1" i="1" dirty="0" smtClean="0"/>
              <a:t>Новогодние работы 1 класс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1" y="1975572"/>
            <a:ext cx="4468090" cy="251330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872" y="2082451"/>
            <a:ext cx="4489201" cy="252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"/>
    </mc:Choice>
    <mc:Fallback xmlns="">
      <p:transition spd="slow" advTm="383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60" y="612353"/>
            <a:ext cx="5129898" cy="288556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20020"/>
          <a:stretch/>
        </p:blipFill>
        <p:spPr>
          <a:xfrm>
            <a:off x="4481032" y="3245569"/>
            <a:ext cx="3166678" cy="295335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r="25995"/>
          <a:stretch/>
        </p:blipFill>
        <p:spPr>
          <a:xfrm>
            <a:off x="795647" y="1818202"/>
            <a:ext cx="3159924" cy="335943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16043"/>
          <a:stretch/>
        </p:blipFill>
        <p:spPr>
          <a:xfrm>
            <a:off x="7984893" y="1818202"/>
            <a:ext cx="3314055" cy="28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1"/>
    </mc:Choice>
    <mc:Fallback xmlns="">
      <p:transition spd="slow" advTm="411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Новогодние работы (3 класс)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742711" y="2897579"/>
            <a:ext cx="3104249" cy="1294409"/>
          </a:xfrm>
        </p:spPr>
        <p:txBody>
          <a:bodyPr/>
          <a:lstStyle/>
          <a:p>
            <a:r>
              <a:rPr lang="ru-RU" sz="4400" b="1" dirty="0" smtClean="0"/>
              <a:t>Олень </a:t>
            </a:r>
            <a:r>
              <a:rPr lang="ru-RU" sz="4400" b="1" dirty="0" err="1" smtClean="0"/>
              <a:t>Санты</a:t>
            </a:r>
            <a:endParaRPr lang="ru-RU" sz="4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85" y="2576946"/>
            <a:ext cx="6159374" cy="3464648"/>
          </a:xfrm>
        </p:spPr>
      </p:pic>
    </p:spTree>
    <p:extLst>
      <p:ext uri="{BB962C8B-B14F-4D97-AF65-F5344CB8AC3E}">
        <p14:creationId xmlns:p14="http://schemas.microsoft.com/office/powerpoint/2010/main" val="4320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"/>
    </mc:Choice>
    <mc:Fallback xmlns="">
      <p:transition spd="slow" advTm="398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028" y="673374"/>
            <a:ext cx="9601196" cy="1303867"/>
          </a:xfrm>
        </p:spPr>
        <p:txBody>
          <a:bodyPr/>
          <a:lstStyle/>
          <a:p>
            <a:r>
              <a:rPr lang="ru-RU" dirty="0" smtClean="0"/>
              <a:t>Самолет с подарками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43" y="1947554"/>
            <a:ext cx="7512976" cy="4226049"/>
          </a:xfrm>
        </p:spPr>
      </p:pic>
    </p:spTree>
    <p:extLst>
      <p:ext uri="{BB962C8B-B14F-4D97-AF65-F5344CB8AC3E}">
        <p14:creationId xmlns:p14="http://schemas.microsoft.com/office/powerpoint/2010/main" val="11591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"/>
    </mc:Choice>
    <mc:Fallback xmlns="">
      <p:transition spd="slow" advTm="387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278" y="554620"/>
            <a:ext cx="9601196" cy="1303867"/>
          </a:xfrm>
        </p:spPr>
        <p:txBody>
          <a:bodyPr/>
          <a:lstStyle/>
          <a:p>
            <a:r>
              <a:rPr lang="ru-RU" dirty="0" smtClean="0"/>
              <a:t>Елки вращающиеся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25544"/>
          <a:stretch/>
        </p:blipFill>
        <p:spPr>
          <a:xfrm>
            <a:off x="1092528" y="1793176"/>
            <a:ext cx="4370121" cy="423769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r="26912"/>
          <a:stretch/>
        </p:blipFill>
        <p:spPr>
          <a:xfrm>
            <a:off x="6840188" y="1793175"/>
            <a:ext cx="3811979" cy="42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8"/>
    </mc:Choice>
    <mc:Fallback xmlns="">
      <p:transition spd="slow" advTm="427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Пробуем работать в команде младшая группа 1 класс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10" y="2569339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42656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"/>
    </mc:Choice>
    <mc:Fallback xmlns="">
      <p:transition spd="slow" advTm="407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Очень быстрая команда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3942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"/>
    </mc:Choice>
    <mc:Fallback xmlns="">
      <p:transition spd="slow" advTm="467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Сложно, но в команде веселей.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16483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0"/>
    </mc:Choice>
    <mc:Fallback xmlns="">
      <p:transition spd="slow" advTm="414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Капитан команды, уже раздал всем указания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36399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"/>
    </mc:Choice>
    <mc:Fallback xmlns="">
      <p:transition spd="slow" advTm="381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901" y="462368"/>
            <a:ext cx="9601196" cy="1303867"/>
          </a:xfrm>
        </p:spPr>
        <p:txBody>
          <a:bodyPr>
            <a:normAutofit/>
          </a:bodyPr>
          <a:lstStyle/>
          <a:p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22" y="947702"/>
            <a:ext cx="8847915" cy="4975763"/>
          </a:xfrm>
        </p:spPr>
      </p:pic>
    </p:spTree>
    <p:extLst>
      <p:ext uri="{BB962C8B-B14F-4D97-AF65-F5344CB8AC3E}">
        <p14:creationId xmlns:p14="http://schemas.microsoft.com/office/powerpoint/2010/main" val="24640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"/>
    </mc:Choice>
    <mc:Fallback xmlns="">
      <p:transition spd="slow" advTm="403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Команда в действии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42711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"/>
    </mc:Choice>
    <mc:Fallback xmlns="">
      <p:transition spd="slow" advTm="405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597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 командной работы, впечатляют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96" y="2961226"/>
            <a:ext cx="5367831" cy="3019405"/>
          </a:xfr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1" y="1949841"/>
            <a:ext cx="5405434" cy="30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"/>
    </mc:Choice>
    <mc:Fallback xmlns="">
      <p:transition spd="slow" advTm="415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6" r="12619" b="628"/>
          <a:stretch/>
        </p:blipFill>
        <p:spPr>
          <a:xfrm>
            <a:off x="3123210" y="1222811"/>
            <a:ext cx="5842660" cy="4856766"/>
          </a:xfrm>
        </p:spPr>
      </p:pic>
    </p:spTree>
    <p:extLst>
      <p:ext uri="{BB962C8B-B14F-4D97-AF65-F5344CB8AC3E}">
        <p14:creationId xmlns:p14="http://schemas.microsoft.com/office/powerpoint/2010/main" val="8282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7"/>
    </mc:Choice>
    <mc:Fallback xmlns="">
      <p:transition spd="slow" advTm="4867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/>
          <a:stretch/>
        </p:blipFill>
        <p:spPr>
          <a:xfrm>
            <a:off x="1056903" y="700642"/>
            <a:ext cx="5870134" cy="35732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0"/>
          <a:stretch/>
        </p:blipFill>
        <p:spPr>
          <a:xfrm>
            <a:off x="5988133" y="2433156"/>
            <a:ext cx="5281550" cy="35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2"/>
    </mc:Choice>
    <mc:Fallback xmlns="">
      <p:transition spd="slow" advTm="388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0" y="2704054"/>
            <a:ext cx="6526479" cy="1303867"/>
          </a:xfrm>
        </p:spPr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514" y="2143645"/>
            <a:ext cx="5056445" cy="2844250"/>
          </a:xfrm>
        </p:spPr>
      </p:pic>
    </p:spTree>
    <p:extLst>
      <p:ext uri="{BB962C8B-B14F-4D97-AF65-F5344CB8AC3E}">
        <p14:creationId xmlns:p14="http://schemas.microsoft.com/office/powerpoint/2010/main" val="186471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"/>
    </mc:Choice>
    <mc:Fallback xmlns="">
      <p:transition spd="slow" advTm="379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031" y="471993"/>
            <a:ext cx="9601196" cy="1303867"/>
          </a:xfrm>
        </p:spPr>
        <p:txBody>
          <a:bodyPr>
            <a:normAutofit/>
          </a:bodyPr>
          <a:lstStyle/>
          <a:p>
            <a:endParaRPr lang="ru-RU" sz="6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24" y="1034715"/>
            <a:ext cx="8730985" cy="4910006"/>
          </a:xfrm>
        </p:spPr>
      </p:pic>
    </p:spTree>
    <p:extLst>
      <p:ext uri="{BB962C8B-B14F-4D97-AF65-F5344CB8AC3E}">
        <p14:creationId xmlns:p14="http://schemas.microsoft.com/office/powerpoint/2010/main" val="29143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"/>
    </mc:Choice>
    <mc:Fallback xmlns="">
      <p:transition spd="slow" advTm="49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06" y="1087655"/>
            <a:ext cx="8629598" cy="4852989"/>
          </a:xfrm>
        </p:spPr>
      </p:pic>
    </p:spTree>
    <p:extLst>
      <p:ext uri="{BB962C8B-B14F-4D97-AF65-F5344CB8AC3E}">
        <p14:creationId xmlns:p14="http://schemas.microsoft.com/office/powerpoint/2010/main" val="4302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"/>
    </mc:Choice>
    <mc:Fallback xmlns="">
      <p:transition spd="slow" advTm="438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50" y="982132"/>
            <a:ext cx="8933300" cy="5023781"/>
          </a:xfrm>
        </p:spPr>
      </p:pic>
    </p:spTree>
    <p:extLst>
      <p:ext uri="{BB962C8B-B14F-4D97-AF65-F5344CB8AC3E}">
        <p14:creationId xmlns:p14="http://schemas.microsoft.com/office/powerpoint/2010/main" val="360146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"/>
    </mc:Choice>
    <mc:Fallback xmlns="">
      <p:transition spd="slow" advTm="410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2"/>
          <a:stretch/>
        </p:blipFill>
        <p:spPr>
          <a:xfrm>
            <a:off x="1390724" y="1443789"/>
            <a:ext cx="9410552" cy="4504624"/>
          </a:xfrm>
        </p:spPr>
      </p:pic>
    </p:spTree>
    <p:extLst>
      <p:ext uri="{BB962C8B-B14F-4D97-AF65-F5344CB8AC3E}">
        <p14:creationId xmlns:p14="http://schemas.microsoft.com/office/powerpoint/2010/main" val="15926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1"/>
    </mc:Choice>
    <mc:Fallback xmlns="">
      <p:transition spd="slow" advTm="380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16720"/>
          <a:stretch/>
        </p:blipFill>
        <p:spPr>
          <a:xfrm>
            <a:off x="4503513" y="3349225"/>
            <a:ext cx="3722915" cy="3286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r="22010"/>
          <a:stretch/>
        </p:blipFill>
        <p:spPr>
          <a:xfrm>
            <a:off x="4666171" y="124012"/>
            <a:ext cx="3395084" cy="2984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r="11614"/>
          <a:stretch/>
        </p:blipFill>
        <p:spPr>
          <a:xfrm>
            <a:off x="114440" y="150828"/>
            <a:ext cx="4236949" cy="30834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4" r="10470"/>
          <a:stretch/>
        </p:blipFill>
        <p:spPr>
          <a:xfrm>
            <a:off x="8451100" y="3859821"/>
            <a:ext cx="3740900" cy="29981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-3174" r="-1681" b="20769"/>
          <a:stretch/>
        </p:blipFill>
        <p:spPr>
          <a:xfrm rot="19976009">
            <a:off x="8068597" y="506403"/>
            <a:ext cx="4520860" cy="2892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056">
            <a:off x="1252" y="3864702"/>
            <a:ext cx="4817632" cy="27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"/>
    </mc:Choice>
    <mc:Fallback xmlns="">
      <p:transition spd="slow" advTm="400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i="1" dirty="0" smtClean="0"/>
              <a:t>Защита проектов</a:t>
            </a:r>
            <a:br>
              <a:rPr lang="ru-RU" sz="6000" b="1" i="1" dirty="0" smtClean="0"/>
            </a:br>
            <a:r>
              <a:rPr lang="ru-RU" sz="6000" b="1" i="1" dirty="0" smtClean="0"/>
              <a:t>старшая группа</a:t>
            </a:r>
            <a:endParaRPr lang="ru-RU" sz="6000" b="1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1" i="1" dirty="0"/>
              <a:t>(3 класс)апрель 2016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6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"/>
    </mc:Choice>
    <mc:Fallback xmlns="">
      <p:transition spd="slow" advTm="4087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137</TotalTime>
  <Words>109</Words>
  <Application>Microsoft Office PowerPoint</Application>
  <PresentationFormat>Произвольный</PresentationFormat>
  <Paragraphs>32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Натуральные материалы</vt:lpstr>
      <vt:lpstr>Работа кружка «Лего»</vt:lpstr>
      <vt:lpstr>Механизмы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Защита проектов старшая группа</vt:lpstr>
      <vt:lpstr>Парк аттракционов</vt:lpstr>
      <vt:lpstr>Машина перевозчик</vt:lpstr>
      <vt:lpstr>Дракон и его место обитания</vt:lpstr>
      <vt:lpstr>Трех  колесный мотоцикл </vt:lpstr>
      <vt:lpstr>Обсуждение проекта</vt:lpstr>
      <vt:lpstr>Знакомство с проектом который участвовал в конкурсе</vt:lpstr>
      <vt:lpstr>Защита проектов декабрь 2016</vt:lpstr>
      <vt:lpstr> </vt:lpstr>
      <vt:lpstr>Презентация PowerPoint</vt:lpstr>
      <vt:lpstr>Увлекательный проект</vt:lpstr>
      <vt:lpstr>Обсуждение проекта «Поисковик»</vt:lpstr>
      <vt:lpstr>Новогодние работы 1 класс</vt:lpstr>
      <vt:lpstr>Презентация PowerPoint</vt:lpstr>
      <vt:lpstr>Новогодние работы (3 класс)</vt:lpstr>
      <vt:lpstr>Самолет с подарками</vt:lpstr>
      <vt:lpstr>Елки вращающиеся </vt:lpstr>
      <vt:lpstr>Пробуем работать в команде младшая группа 1 класс</vt:lpstr>
      <vt:lpstr>Очень быстрая команда</vt:lpstr>
      <vt:lpstr>Сложно, но в команде веселей.</vt:lpstr>
      <vt:lpstr>Капитан команды, уже раздал всем указания</vt:lpstr>
      <vt:lpstr>Команда в действии</vt:lpstr>
      <vt:lpstr>Результаты командной работы, впечатляют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</dc:title>
  <dc:creator>Марков Даниил</dc:creator>
  <cp:lastModifiedBy>Татьяна Александровна Федотенкова</cp:lastModifiedBy>
  <cp:revision>16</cp:revision>
  <dcterms:created xsi:type="dcterms:W3CDTF">2017-01-22T10:17:10Z</dcterms:created>
  <dcterms:modified xsi:type="dcterms:W3CDTF">2017-01-24T04:52:46Z</dcterms:modified>
</cp:coreProperties>
</file>