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C7602-93A2-4A8D-B50E-C84F158E93C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B0015-CBC2-4E80-AB17-28102D3C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B0015-CBC2-4E80-AB17-28102D3C56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6E998B-4606-414D-8DD3-70684AFF9DFA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43A0B7-1D73-43EB-B02B-482CEE69D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071810"/>
            <a:ext cx="93583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Motto: Culture unites us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00108"/>
            <a:ext cx="83442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Dialogue of Cultures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Russia – Great Britain – Germany </a:t>
            </a:r>
          </a:p>
        </p:txBody>
      </p:sp>
      <p:pic>
        <p:nvPicPr>
          <p:cNvPr id="6" name="Рисунок 5" descr="gbr-fxфла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143380"/>
            <a:ext cx="2035983" cy="13573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8794" y="6000768"/>
            <a:ext cx="6096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Presentation of the Festival</a:t>
            </a:r>
            <a:endParaRPr lang="ru-RU" sz="3600" dirty="0"/>
          </a:p>
        </p:txBody>
      </p:sp>
      <p:pic>
        <p:nvPicPr>
          <p:cNvPr id="9" name="Рисунок 8" descr="flag_clip_image0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143380"/>
            <a:ext cx="2047786" cy="1357322"/>
          </a:xfrm>
          <a:prstGeom prst="rect">
            <a:avLst/>
          </a:prstGeom>
        </p:spPr>
      </p:pic>
      <p:pic>
        <p:nvPicPr>
          <p:cNvPr id="10" name="Рисунок 9" descr="DEфлаг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143380"/>
            <a:ext cx="1957368" cy="139812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Country Study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Amazing London (reports)</a:t>
            </a:r>
          </a:p>
          <a:p>
            <a:r>
              <a:rPr lang="en-US" dirty="0" smtClean="0"/>
              <a:t>Windows in Britain (video)</a:t>
            </a:r>
          </a:p>
          <a:p>
            <a:r>
              <a:rPr lang="en-US" dirty="0" smtClean="0"/>
              <a:t>History of Britain (brain ring)</a:t>
            </a:r>
          </a:p>
          <a:p>
            <a:r>
              <a:rPr lang="en-US" dirty="0" smtClean="0"/>
              <a:t>Country Study (quiz, crosswords)</a:t>
            </a:r>
          </a:p>
          <a:p>
            <a:r>
              <a:rPr lang="en-US" dirty="0" smtClean="0"/>
              <a:t>Mysterious Scotland (reports)</a:t>
            </a:r>
          </a:p>
          <a:p>
            <a:r>
              <a:rPr lang="en-US" dirty="0" smtClean="0"/>
              <a:t>Poetry by Shakespeare and Burns</a:t>
            </a:r>
          </a:p>
          <a:p>
            <a:r>
              <a:rPr lang="en-US" dirty="0" smtClean="0"/>
              <a:t>Competition of translators (sonnets)</a:t>
            </a:r>
          </a:p>
          <a:p>
            <a:r>
              <a:rPr lang="en-US" dirty="0" smtClean="0"/>
              <a:t>Quiz: Do you know Germany?</a:t>
            </a:r>
          </a:p>
        </p:txBody>
      </p:sp>
      <p:pic>
        <p:nvPicPr>
          <p:cNvPr id="4" name="Рисунок 3" descr="Lond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8" y="0"/>
            <a:ext cx="2571752" cy="1928814"/>
          </a:xfrm>
          <a:prstGeom prst="rect">
            <a:avLst/>
          </a:prstGeom>
        </p:spPr>
      </p:pic>
      <p:pic>
        <p:nvPicPr>
          <p:cNvPr id="6" name="Рисунок 5" descr="london_parla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1524011" cy="1143008"/>
          </a:xfrm>
          <a:prstGeom prst="rect">
            <a:avLst/>
          </a:prstGeom>
        </p:spPr>
      </p:pic>
      <p:pic>
        <p:nvPicPr>
          <p:cNvPr id="7" name="Рисунок 6" descr="scotl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5992"/>
            <a:ext cx="1540382" cy="1071570"/>
          </a:xfrm>
          <a:prstGeom prst="rect">
            <a:avLst/>
          </a:prstGeom>
        </p:spPr>
      </p:pic>
      <p:pic>
        <p:nvPicPr>
          <p:cNvPr id="8" name="Рисунок 7" descr="london_b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00166" cy="1125125"/>
          </a:xfrm>
          <a:prstGeom prst="rect">
            <a:avLst/>
          </a:prstGeom>
        </p:spPr>
      </p:pic>
      <p:pic>
        <p:nvPicPr>
          <p:cNvPr id="9" name="Рисунок 8" descr="b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4214818"/>
            <a:ext cx="571504" cy="815107"/>
          </a:xfrm>
          <a:prstGeom prst="rect">
            <a:avLst/>
          </a:prstGeom>
        </p:spPr>
      </p:pic>
      <p:pic>
        <p:nvPicPr>
          <p:cNvPr id="10" name="Рисунок 9" descr="4836627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38" y="4214818"/>
            <a:ext cx="670247" cy="765511"/>
          </a:xfrm>
          <a:prstGeom prst="rect">
            <a:avLst/>
          </a:prstGeom>
        </p:spPr>
      </p:pic>
      <p:pic>
        <p:nvPicPr>
          <p:cNvPr id="13" name="Рисунок 12" descr="edinburgh-cast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357562"/>
            <a:ext cx="1524010" cy="1214446"/>
          </a:xfrm>
          <a:prstGeom prst="rect">
            <a:avLst/>
          </a:prstGeom>
        </p:spPr>
      </p:pic>
      <p:pic>
        <p:nvPicPr>
          <p:cNvPr id="14" name="Рисунок 13" descr="Neuschwanstein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572008"/>
            <a:ext cx="1524010" cy="1143008"/>
          </a:xfrm>
          <a:prstGeom prst="rect">
            <a:avLst/>
          </a:prstGeom>
        </p:spPr>
      </p:pic>
      <p:pic>
        <p:nvPicPr>
          <p:cNvPr id="15" name="Рисунок 14" descr="83_1996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715017"/>
            <a:ext cx="1571604" cy="114298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8513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Traditions and Holidays of Great Britain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Quiz: National Holidays of the USA</a:t>
            </a:r>
          </a:p>
          <a:p>
            <a:r>
              <a:rPr lang="en-US" dirty="0" smtClean="0"/>
              <a:t>St. Valentine’s Day. Traditions, symbols (compositions, games, video, integrated lessons)</a:t>
            </a:r>
            <a:endParaRPr lang="ru-RU" dirty="0"/>
          </a:p>
        </p:txBody>
      </p:sp>
      <p:pic>
        <p:nvPicPr>
          <p:cNvPr id="4" name="Рисунок 3" descr="valentines-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000504"/>
            <a:ext cx="2222516" cy="2000264"/>
          </a:xfrm>
          <a:prstGeom prst="rect">
            <a:avLst/>
          </a:prstGeom>
        </p:spPr>
      </p:pic>
      <p:pic>
        <p:nvPicPr>
          <p:cNvPr id="5" name="Рисунок 4" descr="cupi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81" y="3714752"/>
            <a:ext cx="2387119" cy="2428892"/>
          </a:xfrm>
          <a:prstGeom prst="rect">
            <a:avLst/>
          </a:prstGeom>
        </p:spPr>
      </p:pic>
      <p:pic>
        <p:nvPicPr>
          <p:cNvPr id="6" name="Рисунок 5" descr="Wedding Dov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857628"/>
            <a:ext cx="3005218" cy="2298446"/>
          </a:xfrm>
          <a:prstGeom prst="rect">
            <a:avLst/>
          </a:prstGeom>
        </p:spPr>
      </p:pic>
      <p:pic>
        <p:nvPicPr>
          <p:cNvPr id="7" name="Рисунок 6" descr="valentines_day_roses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1000101" cy="732217"/>
          </a:xfrm>
          <a:prstGeom prst="rect">
            <a:avLst/>
          </a:prstGeom>
        </p:spPr>
      </p:pic>
      <p:pic>
        <p:nvPicPr>
          <p:cNvPr id="8" name="Рисунок 7" descr="valentines_day_roses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14356"/>
            <a:ext cx="1000101" cy="732217"/>
          </a:xfrm>
          <a:prstGeom prst="rect">
            <a:avLst/>
          </a:prstGeom>
        </p:spPr>
      </p:pic>
      <p:pic>
        <p:nvPicPr>
          <p:cNvPr id="9" name="Рисунок 8" descr="valentines_day_roses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8736"/>
            <a:ext cx="1000101" cy="732217"/>
          </a:xfrm>
          <a:prstGeom prst="rect">
            <a:avLst/>
          </a:prstGeom>
        </p:spPr>
      </p:pic>
      <p:pic>
        <p:nvPicPr>
          <p:cNvPr id="11" name="Рисунок 10" descr="valentines_day_roses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43116"/>
            <a:ext cx="1000101" cy="732217"/>
          </a:xfrm>
          <a:prstGeom prst="rect">
            <a:avLst/>
          </a:prstGeom>
        </p:spPr>
      </p:pic>
      <p:pic>
        <p:nvPicPr>
          <p:cNvPr id="12" name="Рисунок 11" descr="valentines_day_roses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57496"/>
            <a:ext cx="1000101" cy="732217"/>
          </a:xfrm>
          <a:prstGeom prst="rect">
            <a:avLst/>
          </a:prstGeom>
        </p:spPr>
      </p:pic>
      <p:pic>
        <p:nvPicPr>
          <p:cNvPr id="13" name="Рисунок 12" descr="valentines_day_roses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876"/>
            <a:ext cx="1000101" cy="732217"/>
          </a:xfrm>
          <a:prstGeom prst="rect">
            <a:avLst/>
          </a:prstGeom>
        </p:spPr>
      </p:pic>
      <p:pic>
        <p:nvPicPr>
          <p:cNvPr id="14" name="Рисунок 13" descr="valentines_day_roses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86256"/>
            <a:ext cx="1000101" cy="732217"/>
          </a:xfrm>
          <a:prstGeom prst="rect">
            <a:avLst/>
          </a:prstGeom>
        </p:spPr>
      </p:pic>
      <p:pic>
        <p:nvPicPr>
          <p:cNvPr id="15" name="Рисунок 14" descr="valentines_day_roses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00636"/>
            <a:ext cx="1000101" cy="732217"/>
          </a:xfrm>
          <a:prstGeom prst="rect">
            <a:avLst/>
          </a:prstGeom>
        </p:spPr>
      </p:pic>
      <p:pic>
        <p:nvPicPr>
          <p:cNvPr id="16" name="Рисунок 15" descr="valentines_day_roses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5016"/>
            <a:ext cx="1000101" cy="732217"/>
          </a:xfrm>
          <a:prstGeom prst="rect">
            <a:avLst/>
          </a:prstGeom>
        </p:spPr>
      </p:pic>
      <p:pic>
        <p:nvPicPr>
          <p:cNvPr id="18" name="Рисунок 17" descr="valentines_day_roses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86520"/>
            <a:ext cx="1000101" cy="732217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around us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Amazing facts</a:t>
            </a:r>
          </a:p>
          <a:p>
            <a:r>
              <a:rPr lang="en-US" dirty="0" smtClean="0"/>
              <a:t>Animals in danger (drawings)</a:t>
            </a:r>
          </a:p>
          <a:p>
            <a:r>
              <a:rPr lang="en-US" dirty="0" smtClean="0"/>
              <a:t>Healthy life and food (newspapers)</a:t>
            </a:r>
          </a:p>
          <a:p>
            <a:r>
              <a:rPr lang="en-US" dirty="0" smtClean="0"/>
              <a:t>Fact files about deserts (computer presentations)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EndangeredAnimal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143" y="0"/>
            <a:ext cx="2495857" cy="2643182"/>
          </a:xfrm>
          <a:prstGeom prst="rect">
            <a:avLst/>
          </a:prstGeom>
        </p:spPr>
      </p:pic>
      <p:pic>
        <p:nvPicPr>
          <p:cNvPr id="5" name="Рисунок 4" descr="Healthy_F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4500570"/>
            <a:ext cx="2574342" cy="1714512"/>
          </a:xfrm>
          <a:prstGeom prst="rect">
            <a:avLst/>
          </a:prstGeom>
        </p:spPr>
      </p:pic>
      <p:pic>
        <p:nvPicPr>
          <p:cNvPr id="6" name="Рисунок 5" descr="j04372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429132"/>
            <a:ext cx="2396243" cy="1785950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467" y="4429132"/>
            <a:ext cx="2384335" cy="178595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 are actors and actresses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Competitions of poems</a:t>
            </a:r>
          </a:p>
          <a:p>
            <a:r>
              <a:rPr lang="en-US" dirty="0" smtClean="0"/>
              <a:t>Competitions of songs</a:t>
            </a:r>
          </a:p>
          <a:p>
            <a:r>
              <a:rPr lang="en-US" dirty="0" smtClean="0"/>
              <a:t>Drama “Cinderella” – Famous Fairy Tale.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38002539_book-vector-mix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142984"/>
            <a:ext cx="1870105" cy="1428760"/>
          </a:xfrm>
          <a:prstGeom prst="rect">
            <a:avLst/>
          </a:prstGeom>
        </p:spPr>
      </p:pic>
      <p:pic>
        <p:nvPicPr>
          <p:cNvPr id="5" name="Рисунок 4" descr="cinderella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429000"/>
            <a:ext cx="3088995" cy="3071834"/>
          </a:xfrm>
          <a:prstGeom prst="rect">
            <a:avLst/>
          </a:prstGeom>
        </p:spPr>
      </p:pic>
      <p:pic>
        <p:nvPicPr>
          <p:cNvPr id="6" name="Рисунок 5" descr="0_1e079_7856fba6_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357562"/>
            <a:ext cx="1546863" cy="2762256"/>
          </a:xfrm>
          <a:prstGeom prst="rect">
            <a:avLst/>
          </a:prstGeom>
        </p:spPr>
      </p:pic>
      <p:pic>
        <p:nvPicPr>
          <p:cNvPr id="7" name="Рисунок 6" descr="0_1e079_7856fba6_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3357562"/>
            <a:ext cx="1520200" cy="271464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6298" y="1643050"/>
            <a:ext cx="79977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are Welcome!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gbr-fxфла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143380"/>
            <a:ext cx="2035983" cy="1357322"/>
          </a:xfrm>
          <a:prstGeom prst="rect">
            <a:avLst/>
          </a:prstGeom>
        </p:spPr>
      </p:pic>
      <p:pic>
        <p:nvPicPr>
          <p:cNvPr id="6" name="Рисунок 5" descr="flag_clip_image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143380"/>
            <a:ext cx="2047786" cy="1357322"/>
          </a:xfrm>
          <a:prstGeom prst="rect">
            <a:avLst/>
          </a:prstGeom>
        </p:spPr>
      </p:pic>
      <p:pic>
        <p:nvPicPr>
          <p:cNvPr id="7" name="Рисунок 6" descr="DEфлаг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4143380"/>
            <a:ext cx="1957368" cy="139812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728" y="2928934"/>
            <a:ext cx="7498080" cy="4800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268</TotalTime>
  <Words>151</Words>
  <Application>Microsoft Office PowerPoint</Application>
  <PresentationFormat>Экран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Country Study</vt:lpstr>
      <vt:lpstr>Traditions and Holidays of Great Britain</vt:lpstr>
      <vt:lpstr>World around us</vt:lpstr>
      <vt:lpstr>We are actors and actresses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user</cp:lastModifiedBy>
  <cp:revision>3</cp:revision>
  <dcterms:created xsi:type="dcterms:W3CDTF">2011-02-10T14:22:48Z</dcterms:created>
  <dcterms:modified xsi:type="dcterms:W3CDTF">2011-12-09T07:22:54Z</dcterms:modified>
</cp:coreProperties>
</file>