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90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615" autoAdjust="0"/>
    <p:restoredTop sz="93390" autoAdjust="0"/>
  </p:normalViewPr>
  <p:slideViewPr>
    <p:cSldViewPr>
      <p:cViewPr varScale="1">
        <p:scale>
          <a:sx n="99" d="100"/>
          <a:sy n="99" d="100"/>
        </p:scale>
        <p:origin x="-102" y="-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AB7DDFF-90D0-46E8-B264-09380EC598E3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1CD45AF-D012-418F-AE48-4EE78799F5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B7DDFF-90D0-46E8-B264-09380EC598E3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CD45AF-D012-418F-AE48-4EE78799F5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AB7DDFF-90D0-46E8-B264-09380EC598E3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1CD45AF-D012-418F-AE48-4EE78799F5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B7DDFF-90D0-46E8-B264-09380EC598E3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CD45AF-D012-418F-AE48-4EE78799F5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AB7DDFF-90D0-46E8-B264-09380EC598E3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1CD45AF-D012-418F-AE48-4EE78799F5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B7DDFF-90D0-46E8-B264-09380EC598E3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CD45AF-D012-418F-AE48-4EE78799F5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B7DDFF-90D0-46E8-B264-09380EC598E3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CD45AF-D012-418F-AE48-4EE78799F5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B7DDFF-90D0-46E8-B264-09380EC598E3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CD45AF-D012-418F-AE48-4EE78799F5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AB7DDFF-90D0-46E8-B264-09380EC598E3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CD45AF-D012-418F-AE48-4EE78799F5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B7DDFF-90D0-46E8-B264-09380EC598E3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CD45AF-D012-418F-AE48-4EE78799F5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B7DDFF-90D0-46E8-B264-09380EC598E3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CD45AF-D012-418F-AE48-4EE78799F5A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AB7DDFF-90D0-46E8-B264-09380EC598E3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1CD45AF-D012-418F-AE48-4EE78799F5A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09" r:id="rId1"/>
    <p:sldLayoutId id="2147484910" r:id="rId2"/>
    <p:sldLayoutId id="2147484911" r:id="rId3"/>
    <p:sldLayoutId id="2147484912" r:id="rId4"/>
    <p:sldLayoutId id="2147484913" r:id="rId5"/>
    <p:sldLayoutId id="2147484914" r:id="rId6"/>
    <p:sldLayoutId id="2147484915" r:id="rId7"/>
    <p:sldLayoutId id="2147484916" r:id="rId8"/>
    <p:sldLayoutId id="2147484917" r:id="rId9"/>
    <p:sldLayoutId id="2147484918" r:id="rId10"/>
    <p:sldLayoutId id="21474849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ТолиК\Desktop\1024-600-31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2"/>
            <a:ext cx="7239000" cy="506063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i="1" dirty="0" smtClean="0">
                <a:solidFill>
                  <a:srgbClr val="FFFF00"/>
                </a:solidFill>
              </a:rPr>
              <a:t>              by Percy </a:t>
            </a:r>
            <a:r>
              <a:rPr lang="en-US" b="1" i="1" dirty="0" err="1" smtClean="0">
                <a:solidFill>
                  <a:srgbClr val="FFFF00"/>
                </a:solidFill>
              </a:rPr>
              <a:t>Bysshe</a:t>
            </a:r>
            <a:r>
              <a:rPr lang="en-US" b="1" i="1" dirty="0" smtClean="0">
                <a:solidFill>
                  <a:srgbClr val="FFFF00"/>
                </a:solidFill>
              </a:rPr>
              <a:t> Shelley </a:t>
            </a:r>
          </a:p>
          <a:p>
            <a:pPr>
              <a:buNone/>
            </a:pPr>
            <a:endParaRPr lang="en-US" b="1" i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b="1" i="1" smtClean="0">
                <a:solidFill>
                  <a:srgbClr val="FFFF00"/>
                </a:solidFill>
              </a:rPr>
              <a:t>    Good </a:t>
            </a:r>
            <a:r>
              <a:rPr lang="en-US" b="1" i="1" dirty="0" smtClean="0">
                <a:solidFill>
                  <a:srgbClr val="FFFF00"/>
                </a:solidFill>
              </a:rPr>
              <a:t>night? ah! no; the hour is ill</a:t>
            </a:r>
            <a:br>
              <a:rPr lang="en-US" b="1" i="1" dirty="0" smtClean="0">
                <a:solidFill>
                  <a:srgbClr val="FFFF00"/>
                </a:solidFill>
              </a:rPr>
            </a:br>
            <a:r>
              <a:rPr lang="en-US" b="1" i="1" dirty="0" smtClean="0">
                <a:solidFill>
                  <a:srgbClr val="FFFF00"/>
                </a:solidFill>
              </a:rPr>
              <a:t>Which severs those it should unite;</a:t>
            </a:r>
            <a:br>
              <a:rPr lang="en-US" b="1" i="1" dirty="0" smtClean="0">
                <a:solidFill>
                  <a:srgbClr val="FFFF00"/>
                </a:solidFill>
              </a:rPr>
            </a:br>
            <a:r>
              <a:rPr lang="en-US" b="1" i="1" dirty="0" smtClean="0">
                <a:solidFill>
                  <a:srgbClr val="FFFF00"/>
                </a:solidFill>
              </a:rPr>
              <a:t>Let us remain together still,</a:t>
            </a:r>
            <a:br>
              <a:rPr lang="en-US" b="1" i="1" dirty="0" smtClean="0">
                <a:solidFill>
                  <a:srgbClr val="FFFF00"/>
                </a:solidFill>
              </a:rPr>
            </a:br>
            <a:r>
              <a:rPr lang="en-US" b="1" i="1" dirty="0" smtClean="0">
                <a:solidFill>
                  <a:srgbClr val="FFFF00"/>
                </a:solidFill>
              </a:rPr>
              <a:t>Then it will be good night. </a:t>
            </a:r>
            <a:br>
              <a:rPr lang="en-US" b="1" i="1" dirty="0" smtClean="0">
                <a:solidFill>
                  <a:srgbClr val="FFFF00"/>
                </a:solidFill>
              </a:rPr>
            </a:br>
            <a:r>
              <a:rPr lang="en-US" b="1" i="1" dirty="0" smtClean="0">
                <a:solidFill>
                  <a:srgbClr val="FFFF00"/>
                </a:solidFill>
              </a:rPr>
              <a:t/>
            </a:r>
            <a:br>
              <a:rPr lang="en-US" b="1" i="1" dirty="0" smtClean="0">
                <a:solidFill>
                  <a:srgbClr val="FFFF00"/>
                </a:solidFill>
              </a:rPr>
            </a:br>
            <a:r>
              <a:rPr lang="en-US" b="1" i="1" dirty="0" smtClean="0">
                <a:solidFill>
                  <a:srgbClr val="FFFF00"/>
                </a:solidFill>
              </a:rPr>
              <a:t>How can I call the lone night good,</a:t>
            </a:r>
            <a:br>
              <a:rPr lang="en-US" b="1" i="1" dirty="0" smtClean="0">
                <a:solidFill>
                  <a:srgbClr val="FFFF00"/>
                </a:solidFill>
              </a:rPr>
            </a:br>
            <a:r>
              <a:rPr lang="en-US" b="1" i="1" dirty="0" smtClean="0">
                <a:solidFill>
                  <a:srgbClr val="FFFF00"/>
                </a:solidFill>
              </a:rPr>
              <a:t>Though thy sweet wishes wing its flight?</a:t>
            </a:r>
            <a:br>
              <a:rPr lang="en-US" b="1" i="1" dirty="0" smtClean="0">
                <a:solidFill>
                  <a:srgbClr val="FFFF00"/>
                </a:solidFill>
              </a:rPr>
            </a:br>
            <a:r>
              <a:rPr lang="en-US" b="1" i="1" dirty="0" smtClean="0">
                <a:solidFill>
                  <a:srgbClr val="FFFF00"/>
                </a:solidFill>
              </a:rPr>
              <a:t>Be it not said, thought, understood - </a:t>
            </a:r>
            <a:br>
              <a:rPr lang="en-US" b="1" i="1" dirty="0" smtClean="0">
                <a:solidFill>
                  <a:srgbClr val="FFFF00"/>
                </a:solidFill>
              </a:rPr>
            </a:br>
            <a:r>
              <a:rPr lang="en-US" b="1" i="1" dirty="0" smtClean="0">
                <a:solidFill>
                  <a:srgbClr val="FFFF00"/>
                </a:solidFill>
              </a:rPr>
              <a:t>Then it will be good night. </a:t>
            </a:r>
            <a:br>
              <a:rPr lang="en-US" b="1" i="1" dirty="0" smtClean="0">
                <a:solidFill>
                  <a:srgbClr val="FFFF00"/>
                </a:solidFill>
              </a:rPr>
            </a:br>
            <a:r>
              <a:rPr lang="en-US" b="1" i="1" dirty="0" smtClean="0">
                <a:solidFill>
                  <a:srgbClr val="FFFF00"/>
                </a:solidFill>
              </a:rPr>
              <a:t/>
            </a:r>
            <a:br>
              <a:rPr lang="en-US" b="1" i="1" dirty="0" smtClean="0">
                <a:solidFill>
                  <a:srgbClr val="FFFF00"/>
                </a:solidFill>
              </a:rPr>
            </a:br>
            <a:r>
              <a:rPr lang="en-US" b="1" i="1" dirty="0" smtClean="0">
                <a:solidFill>
                  <a:srgbClr val="FFFF00"/>
                </a:solidFill>
              </a:rPr>
              <a:t>To hearts which near each other move</a:t>
            </a:r>
            <a:br>
              <a:rPr lang="en-US" b="1" i="1" dirty="0" smtClean="0">
                <a:solidFill>
                  <a:srgbClr val="FFFF00"/>
                </a:solidFill>
              </a:rPr>
            </a:br>
            <a:r>
              <a:rPr lang="en-US" b="1" i="1" dirty="0" smtClean="0">
                <a:solidFill>
                  <a:srgbClr val="FFFF00"/>
                </a:solidFill>
              </a:rPr>
              <a:t>From evening close to morning light,</a:t>
            </a:r>
            <a:br>
              <a:rPr lang="en-US" b="1" i="1" dirty="0" smtClean="0">
                <a:solidFill>
                  <a:srgbClr val="FFFF00"/>
                </a:solidFill>
              </a:rPr>
            </a:br>
            <a:r>
              <a:rPr lang="en-US" b="1" i="1" dirty="0" smtClean="0">
                <a:solidFill>
                  <a:srgbClr val="FFFF00"/>
                </a:solidFill>
              </a:rPr>
              <a:t>The night is good; because, my love,</a:t>
            </a:r>
            <a:br>
              <a:rPr lang="en-US" b="1" i="1" dirty="0" smtClean="0">
                <a:solidFill>
                  <a:srgbClr val="FFFF00"/>
                </a:solidFill>
              </a:rPr>
            </a:br>
            <a:r>
              <a:rPr lang="en-US" b="1" i="1" dirty="0" smtClean="0">
                <a:solidFill>
                  <a:srgbClr val="FFFF00"/>
                </a:solidFill>
              </a:rPr>
              <a:t>They never say good night. </a:t>
            </a:r>
            <a:br>
              <a:rPr lang="en-US" b="1" i="1" dirty="0" smtClean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878265"/>
            <a:ext cx="30130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smtClean="0"/>
              <a:t>Good n</a:t>
            </a:r>
            <a:r>
              <a:rPr lang="en-US" i="1" dirty="0" smtClean="0"/>
              <a:t>i</a:t>
            </a:r>
            <a:r>
              <a:rPr lang="en-US" b="1" i="1" dirty="0" smtClean="0"/>
              <a:t>ght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ТолиК\Desktop\766129a96ca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2852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Спокойной ночи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43306" y="3429000"/>
            <a:ext cx="6143636" cy="50984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400" b="1" i="1" dirty="0" smtClean="0">
                <a:solidFill>
                  <a:srgbClr val="FFFF00"/>
                </a:solidFill>
              </a:rPr>
              <a:t>       Спокойной </a:t>
            </a:r>
            <a:r>
              <a:rPr lang="ru-RU" sz="1400" b="1" i="1" dirty="0" smtClean="0">
                <a:solidFill>
                  <a:srgbClr val="FFFF00"/>
                </a:solidFill>
              </a:rPr>
              <a:t>ночи</a:t>
            </a:r>
            <a:r>
              <a:rPr lang="ru-RU" sz="1400" b="1" i="1" dirty="0" smtClean="0">
                <a:solidFill>
                  <a:srgbClr val="FFFF00"/>
                </a:solidFill>
              </a:rPr>
              <a:t>? </a:t>
            </a:r>
            <a:r>
              <a:rPr lang="ru-RU" sz="1400" b="1" i="1" dirty="0" smtClean="0">
                <a:solidFill>
                  <a:srgbClr val="FFFF00"/>
                </a:solidFill>
              </a:rPr>
              <a:t>Как же </a:t>
            </a:r>
            <a:r>
              <a:rPr lang="ru-RU" sz="1400" b="1" i="1" dirty="0" smtClean="0">
                <a:solidFill>
                  <a:srgbClr val="FFFF00"/>
                </a:solidFill>
              </a:rPr>
              <a:t>черен час</a:t>
            </a:r>
          </a:p>
          <a:p>
            <a:pPr>
              <a:buNone/>
            </a:pPr>
            <a:r>
              <a:rPr lang="ru-RU" sz="1400" b="1" i="1" dirty="0" smtClean="0">
                <a:solidFill>
                  <a:srgbClr val="FFFF00"/>
                </a:solidFill>
              </a:rPr>
              <a:t>     Ч</a:t>
            </a:r>
            <a:r>
              <a:rPr lang="ru-RU" sz="1400" b="1" i="1" dirty="0" smtClean="0">
                <a:solidFill>
                  <a:srgbClr val="FFFF00"/>
                </a:solidFill>
              </a:rPr>
              <a:t>то вместо встреч дарует нам разлуку</a:t>
            </a:r>
            <a:r>
              <a:rPr lang="en-US" sz="1400" b="1" i="1" dirty="0" smtClean="0">
                <a:solidFill>
                  <a:srgbClr val="FFFF00"/>
                </a:solidFill>
              </a:rPr>
              <a:t>;</a:t>
            </a:r>
            <a:r>
              <a:rPr lang="ru-RU" sz="1400" b="1" i="1" dirty="0" smtClean="0">
                <a:solidFill>
                  <a:srgbClr val="FFFF00"/>
                </a:solidFill>
              </a:rPr>
              <a:t>                  </a:t>
            </a:r>
            <a:r>
              <a:rPr lang="ru-RU" sz="1400" b="1" i="1" dirty="0" smtClean="0">
                <a:solidFill>
                  <a:srgbClr val="FFFF00"/>
                </a:solidFill>
              </a:rPr>
              <a:t/>
            </a:r>
            <a:br>
              <a:rPr lang="ru-RU" sz="1400" b="1" i="1" dirty="0" smtClean="0">
                <a:solidFill>
                  <a:srgbClr val="FFFF00"/>
                </a:solidFill>
              </a:rPr>
            </a:br>
            <a:r>
              <a:rPr lang="ru-RU" sz="1400" b="1" i="1" dirty="0" smtClean="0">
                <a:solidFill>
                  <a:srgbClr val="FFFF00"/>
                </a:solidFill>
              </a:rPr>
              <a:t>Забудем все, что разлучало нас - </a:t>
            </a:r>
            <a:r>
              <a:rPr lang="en-US" sz="1400" b="1" i="1" dirty="0" smtClean="0">
                <a:solidFill>
                  <a:srgbClr val="FFFF00"/>
                </a:solidFill>
              </a:rPr>
              <a:t>,</a:t>
            </a:r>
            <a:r>
              <a:rPr lang="ru-RU" sz="1400" b="1" i="1" dirty="0" smtClean="0">
                <a:solidFill>
                  <a:srgbClr val="FFFF00"/>
                </a:solidFill>
              </a:rPr>
              <a:t> </a:t>
            </a:r>
            <a:r>
              <a:rPr lang="ru-RU" sz="1400" b="1" i="1" dirty="0" smtClean="0">
                <a:solidFill>
                  <a:srgbClr val="FFFF00"/>
                </a:solidFill>
              </a:rPr>
              <a:t/>
            </a:r>
            <a:br>
              <a:rPr lang="ru-RU" sz="1400" b="1" i="1" dirty="0" smtClean="0">
                <a:solidFill>
                  <a:srgbClr val="FFFF00"/>
                </a:solidFill>
              </a:rPr>
            </a:br>
            <a:r>
              <a:rPr lang="ru-RU" sz="1400" b="1" i="1" dirty="0" smtClean="0">
                <a:solidFill>
                  <a:srgbClr val="FFFF00"/>
                </a:solidFill>
              </a:rPr>
              <a:t>Ночь станет доброй и протянет руку.</a:t>
            </a:r>
            <a:r>
              <a:rPr lang="ru-RU" sz="1400" b="1" i="1" dirty="0" smtClean="0">
                <a:solidFill>
                  <a:srgbClr val="FFFF00"/>
                </a:solidFill>
              </a:rPr>
              <a:t/>
            </a:r>
            <a:br>
              <a:rPr lang="ru-RU" sz="1400" b="1" i="1" dirty="0" smtClean="0">
                <a:solidFill>
                  <a:srgbClr val="FFFF00"/>
                </a:solidFill>
              </a:rPr>
            </a:br>
            <a:r>
              <a:rPr lang="ru-RU" sz="1400" b="1" i="1" dirty="0" smtClean="0">
                <a:solidFill>
                  <a:srgbClr val="FFFF00"/>
                </a:solidFill>
              </a:rPr>
              <a:t/>
            </a:r>
            <a:br>
              <a:rPr lang="ru-RU" sz="1400" b="1" i="1" dirty="0" smtClean="0">
                <a:solidFill>
                  <a:srgbClr val="FFFF00"/>
                </a:solidFill>
              </a:rPr>
            </a:br>
            <a:r>
              <a:rPr lang="ru-RU" sz="1400" b="1" i="1" dirty="0" smtClean="0">
                <a:solidFill>
                  <a:srgbClr val="FFFF00"/>
                </a:solidFill>
              </a:rPr>
              <a:t>Ночь одиночества </a:t>
            </a:r>
            <a:r>
              <a:rPr lang="ru-RU" sz="1400" b="1" i="1" dirty="0" smtClean="0">
                <a:solidFill>
                  <a:srgbClr val="FFFF00"/>
                </a:solidFill>
              </a:rPr>
              <a:t>спокойной </a:t>
            </a:r>
            <a:r>
              <a:rPr lang="ru-RU" sz="1400" b="1" i="1" dirty="0" smtClean="0">
                <a:solidFill>
                  <a:srgbClr val="FFFF00"/>
                </a:solidFill>
              </a:rPr>
              <a:t>не </a:t>
            </a:r>
            <a:r>
              <a:rPr lang="ru-RU" sz="1400" b="1" i="1" dirty="0" smtClean="0">
                <a:solidFill>
                  <a:srgbClr val="FFFF00"/>
                </a:solidFill>
              </a:rPr>
              <a:t>назвать</a:t>
            </a:r>
            <a:r>
              <a:rPr lang="en-US" sz="1400" b="1" i="1" dirty="0" smtClean="0">
                <a:solidFill>
                  <a:srgbClr val="FFFF00"/>
                </a:solidFill>
              </a:rPr>
              <a:t>,</a:t>
            </a:r>
            <a:r>
              <a:rPr lang="ru-RU" sz="1400" b="1" i="1" dirty="0" smtClean="0">
                <a:solidFill>
                  <a:srgbClr val="FFFF00"/>
                </a:solidFill>
              </a:rPr>
              <a:t/>
            </a:r>
            <a:br>
              <a:rPr lang="ru-RU" sz="1400" b="1" i="1" dirty="0" smtClean="0">
                <a:solidFill>
                  <a:srgbClr val="FFFF00"/>
                </a:solidFill>
              </a:rPr>
            </a:br>
            <a:r>
              <a:rPr lang="ru-RU" sz="1400" b="1" i="1" dirty="0" smtClean="0">
                <a:solidFill>
                  <a:srgbClr val="FFFF00"/>
                </a:solidFill>
              </a:rPr>
              <a:t>Хоть слово доброе ее и окрыляет </a:t>
            </a:r>
            <a:r>
              <a:rPr lang="ru-RU" sz="1400" b="1" i="1" dirty="0" smtClean="0">
                <a:solidFill>
                  <a:srgbClr val="FFFF00"/>
                </a:solidFill>
              </a:rPr>
              <a:t/>
            </a:r>
            <a:br>
              <a:rPr lang="ru-RU" sz="1400" b="1" i="1" dirty="0" smtClean="0">
                <a:solidFill>
                  <a:srgbClr val="FFFF00"/>
                </a:solidFill>
              </a:rPr>
            </a:br>
            <a:r>
              <a:rPr lang="ru-RU" sz="1400" b="1" i="1" dirty="0" smtClean="0">
                <a:solidFill>
                  <a:srgbClr val="FFFF00"/>
                </a:solidFill>
              </a:rPr>
              <a:t>Не </a:t>
            </a:r>
            <a:r>
              <a:rPr lang="ru-RU" sz="1400" b="1" i="1" dirty="0" smtClean="0">
                <a:solidFill>
                  <a:srgbClr val="FFFF00"/>
                </a:solidFill>
              </a:rPr>
              <a:t>стоит говорить, лишь </a:t>
            </a:r>
            <a:r>
              <a:rPr lang="ru-RU" sz="1400" b="1" i="1" dirty="0" smtClean="0">
                <a:solidFill>
                  <a:srgbClr val="FFFF00"/>
                </a:solidFill>
              </a:rPr>
              <a:t>понимать – </a:t>
            </a:r>
            <a:br>
              <a:rPr lang="ru-RU" sz="1400" b="1" i="1" dirty="0" smtClean="0">
                <a:solidFill>
                  <a:srgbClr val="FFFF00"/>
                </a:solidFill>
              </a:rPr>
            </a:br>
            <a:r>
              <a:rPr lang="ru-RU" sz="1400" b="1" i="1" dirty="0" smtClean="0">
                <a:solidFill>
                  <a:srgbClr val="FFFF00"/>
                </a:solidFill>
              </a:rPr>
              <a:t>Ночь станет доброй, как она бывает </a:t>
            </a:r>
            <a:r>
              <a:rPr lang="ru-RU" sz="1400" b="1" i="1" dirty="0" smtClean="0">
                <a:solidFill>
                  <a:srgbClr val="FFFF00"/>
                </a:solidFill>
              </a:rPr>
              <a:t>.</a:t>
            </a:r>
            <a:r>
              <a:rPr lang="ru-RU" sz="1400" b="1" i="1" dirty="0" smtClean="0">
                <a:solidFill>
                  <a:srgbClr val="FFFF00"/>
                </a:solidFill>
              </a:rPr>
              <a:t/>
            </a:r>
            <a:br>
              <a:rPr lang="ru-RU" sz="1400" b="1" i="1" dirty="0" smtClean="0">
                <a:solidFill>
                  <a:srgbClr val="FFFF00"/>
                </a:solidFill>
              </a:rPr>
            </a:br>
            <a:r>
              <a:rPr lang="ru-RU" sz="1400" b="1" i="1" dirty="0" smtClean="0">
                <a:solidFill>
                  <a:srgbClr val="FFFF00"/>
                </a:solidFill>
              </a:rPr>
              <a:t/>
            </a:r>
            <a:br>
              <a:rPr lang="ru-RU" sz="1400" b="1" i="1" dirty="0" smtClean="0">
                <a:solidFill>
                  <a:srgbClr val="FFFF00"/>
                </a:solidFill>
              </a:rPr>
            </a:br>
            <a:r>
              <a:rPr lang="ru-RU" sz="1400" b="1" i="1" dirty="0" smtClean="0">
                <a:solidFill>
                  <a:srgbClr val="FFFF00"/>
                </a:solidFill>
              </a:rPr>
              <a:t>Для тех сердец, что </a:t>
            </a:r>
            <a:r>
              <a:rPr lang="ru-RU" sz="1400" b="1" i="1" dirty="0" smtClean="0">
                <a:solidFill>
                  <a:srgbClr val="FFFF00"/>
                </a:solidFill>
              </a:rPr>
              <a:t>в унисон стучат</a:t>
            </a:r>
            <a:r>
              <a:rPr lang="ru-RU" sz="1400" b="1" i="1" dirty="0" smtClean="0">
                <a:solidFill>
                  <a:srgbClr val="FFFF00"/>
                </a:solidFill>
              </a:rPr>
              <a:t>,</a:t>
            </a:r>
          </a:p>
          <a:p>
            <a:pPr>
              <a:buNone/>
            </a:pPr>
            <a:r>
              <a:rPr lang="ru-RU" sz="1400" b="1" i="1" dirty="0" smtClean="0">
                <a:solidFill>
                  <a:srgbClr val="FFFF00"/>
                </a:solidFill>
              </a:rPr>
              <a:t> </a:t>
            </a:r>
            <a:r>
              <a:rPr lang="ru-RU" sz="1400" b="1" i="1" dirty="0" smtClean="0">
                <a:solidFill>
                  <a:srgbClr val="FFFF00"/>
                </a:solidFill>
              </a:rPr>
              <a:t>     С вечерней мглы до утреннего света,</a:t>
            </a:r>
            <a:r>
              <a:rPr lang="ru-RU" sz="1400" b="1" i="1" dirty="0" smtClean="0">
                <a:solidFill>
                  <a:srgbClr val="FFFF00"/>
                </a:solidFill>
              </a:rPr>
              <a:t> </a:t>
            </a:r>
            <a:r>
              <a:rPr lang="ru-RU" sz="1400" b="1" i="1" dirty="0" smtClean="0">
                <a:solidFill>
                  <a:srgbClr val="FFFF00"/>
                </a:solidFill>
              </a:rPr>
              <a:t/>
            </a:r>
            <a:br>
              <a:rPr lang="ru-RU" sz="1400" b="1" i="1" dirty="0" smtClean="0">
                <a:solidFill>
                  <a:srgbClr val="FFFF00"/>
                </a:solidFill>
              </a:rPr>
            </a:br>
            <a:r>
              <a:rPr lang="ru-RU" sz="1400" b="1" i="1" dirty="0" smtClean="0">
                <a:solidFill>
                  <a:srgbClr val="FFFF00"/>
                </a:solidFill>
              </a:rPr>
              <a:t>Любимая, ночной прекрасен час</a:t>
            </a:r>
            <a:r>
              <a:rPr lang="ru-RU" sz="1400" b="1" i="1" dirty="0" smtClean="0">
                <a:solidFill>
                  <a:srgbClr val="FFFF00"/>
                </a:solidFill>
              </a:rPr>
              <a:t>, </a:t>
            </a:r>
            <a:r>
              <a:rPr lang="ru-RU" sz="1400" b="1" i="1" dirty="0" smtClean="0">
                <a:solidFill>
                  <a:srgbClr val="FFFF00"/>
                </a:solidFill>
              </a:rPr>
              <a:t/>
            </a:r>
            <a:br>
              <a:rPr lang="ru-RU" sz="1400" b="1" i="1" dirty="0" smtClean="0">
                <a:solidFill>
                  <a:srgbClr val="FFFF00"/>
                </a:solidFill>
              </a:rPr>
            </a:br>
            <a:r>
              <a:rPr lang="ru-RU" sz="1400" b="1" i="1" dirty="0" smtClean="0">
                <a:solidFill>
                  <a:srgbClr val="FFFF00"/>
                </a:solidFill>
              </a:rPr>
              <a:t>Поскольку сон влюбленному не </a:t>
            </a:r>
            <a:r>
              <a:rPr lang="ru-RU" sz="1400" b="1" i="1" dirty="0" err="1" smtClean="0">
                <a:solidFill>
                  <a:srgbClr val="FFFF00"/>
                </a:solidFill>
              </a:rPr>
              <a:t>ведан</a:t>
            </a:r>
            <a:r>
              <a:rPr lang="en-US" sz="1400" b="1" i="1" dirty="0" smtClean="0">
                <a:solidFill>
                  <a:srgbClr val="FFFF00"/>
                </a:solidFill>
              </a:rPr>
              <a:t>.</a:t>
            </a:r>
            <a:r>
              <a:rPr lang="ru-RU" sz="1400" b="1" i="1" dirty="0" smtClean="0">
                <a:solidFill>
                  <a:srgbClr val="FFFF00"/>
                </a:solidFill>
              </a:rPr>
              <a:t> </a:t>
            </a:r>
            <a:endParaRPr lang="ru-RU" sz="1400" b="1" i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FFFF00"/>
                </a:solidFill>
              </a:rPr>
              <a:t>                                    </a:t>
            </a:r>
            <a:r>
              <a:rPr lang="ru-RU" sz="1400" b="1" i="1" dirty="0" err="1" smtClean="0">
                <a:solidFill>
                  <a:srgbClr val="FFFF00"/>
                </a:solidFill>
              </a:rPr>
              <a:t>Булычев</a:t>
            </a:r>
            <a:r>
              <a:rPr lang="ru-RU" sz="1400" b="1" i="1" dirty="0" smtClean="0">
                <a:solidFill>
                  <a:srgbClr val="FFFF00"/>
                </a:solidFill>
              </a:rPr>
              <a:t> Влад, 11 «б»</a:t>
            </a:r>
            <a:r>
              <a:rPr lang="ru-RU" sz="1400" b="1" i="1" dirty="0" smtClean="0">
                <a:solidFill>
                  <a:schemeClr val="bg1"/>
                </a:solidFill>
              </a:rPr>
              <a:t/>
            </a:r>
            <a:br>
              <a:rPr lang="ru-RU" sz="1400" b="1" i="1" dirty="0" smtClean="0">
                <a:solidFill>
                  <a:schemeClr val="bg1"/>
                </a:solidFill>
              </a:rPr>
            </a:br>
            <a:endParaRPr lang="ru-RU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914</TotalTime>
  <Words>38</Words>
  <Application>Microsoft Office PowerPoint</Application>
  <PresentationFormat>Экран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Изящная</vt:lpstr>
      <vt:lpstr>Good night</vt:lpstr>
      <vt:lpstr>       Спокойной ночи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ученика 9в класса  Булычева Владислава</dc:title>
  <dc:creator>Игорь</dc:creator>
  <cp:lastModifiedBy>u418</cp:lastModifiedBy>
  <cp:revision>103</cp:revision>
  <dcterms:created xsi:type="dcterms:W3CDTF">2010-01-24T13:43:25Z</dcterms:created>
  <dcterms:modified xsi:type="dcterms:W3CDTF">2012-01-17T07:31:44Z</dcterms:modified>
</cp:coreProperties>
</file>