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.eka-mama.ru/upload/forum/upload/444/4441006c3d7976263c30c461ce6b68a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358746" cy="971547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85918" y="500042"/>
            <a:ext cx="528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Фестиваль наук  2013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034" y="1643050"/>
            <a:ext cx="8143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Защита творческих </a:t>
            </a: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работ</a:t>
            </a: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по биологии 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«Редкие и исчезающие виды животных»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учащимися 7 классов</a:t>
            </a:r>
            <a:endParaRPr lang="ru-RU" sz="4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1934" y="6357958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Учитель </a:t>
            </a:r>
            <a:r>
              <a:rPr lang="ru-RU" b="1" dirty="0" err="1" smtClean="0">
                <a:latin typeface="Monotype Corsiva" pitchFamily="66" charset="0"/>
              </a:rPr>
              <a:t>Каргаева</a:t>
            </a:r>
            <a:r>
              <a:rPr lang="ru-RU" b="1" dirty="0" smtClean="0">
                <a:latin typeface="Monotype Corsiva" pitchFamily="66" charset="0"/>
              </a:rPr>
              <a:t> А.В</a:t>
            </a:r>
            <a:r>
              <a:rPr lang="ru-RU" dirty="0" smtClean="0">
                <a:latin typeface="Monotype Corsiva" pitchFamily="66" charset="0"/>
              </a:rPr>
              <a:t>.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Documents and Settings\2C\Мои документы\Мои рисунки\Фотки\школа\2012-2013\фестиваль наук\DSCN3652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42852"/>
            <a:ext cx="1486338" cy="3643338"/>
          </a:xfrm>
          <a:prstGeom prst="rect">
            <a:avLst/>
          </a:prstGeom>
          <a:noFill/>
        </p:spPr>
      </p:pic>
      <p:pic>
        <p:nvPicPr>
          <p:cNvPr id="1026" name="Picture 2" descr="D:\Documents and Settings\2C\Мои документы\Мои рисунки\Фотки\школа\2012-2013\фестиваль наук\DSCN3647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197048"/>
            <a:ext cx="1714512" cy="28742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0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7 «А» класс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27" name="Picture 3" descr="D:\Documents and Settings\2C\Мои документы\Мои рисунки\Фотки\школа\2012-2013\фестиваль наук\DSCN3651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500042"/>
            <a:ext cx="2357454" cy="2383526"/>
          </a:xfrm>
          <a:prstGeom prst="rect">
            <a:avLst/>
          </a:prstGeom>
          <a:noFill/>
        </p:spPr>
      </p:pic>
      <p:pic>
        <p:nvPicPr>
          <p:cNvPr id="1029" name="Picture 5" descr="D:\Documents and Settings\2C\Мои документы\Мои рисунки\Фотки\школа\2012-2013\фестиваль наук\DSCN36571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85728"/>
            <a:ext cx="1064643" cy="2857520"/>
          </a:xfrm>
          <a:prstGeom prst="rect">
            <a:avLst/>
          </a:prstGeom>
          <a:noFill/>
        </p:spPr>
      </p:pic>
      <p:pic>
        <p:nvPicPr>
          <p:cNvPr id="1031" name="Picture 7" descr="D:\Documents and Settings\2C\Мои документы\Мои рисунки\Фотки\школа\2012-2013\фестиваль наук\DSCN36631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1714488"/>
            <a:ext cx="2646363" cy="2678258"/>
          </a:xfrm>
          <a:prstGeom prst="rect">
            <a:avLst/>
          </a:prstGeom>
          <a:noFill/>
        </p:spPr>
      </p:pic>
      <p:pic>
        <p:nvPicPr>
          <p:cNvPr id="1032" name="Picture 8" descr="D:\Documents and Settings\2C\Мои документы\Мои рисунки\Фотки\школа\2012-2013\фестиваль наук\DSCN36661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6" y="4214818"/>
            <a:ext cx="6429420" cy="2459588"/>
          </a:xfrm>
          <a:prstGeom prst="rect">
            <a:avLst/>
          </a:prstGeom>
          <a:noFill/>
        </p:spPr>
      </p:pic>
      <p:pic>
        <p:nvPicPr>
          <p:cNvPr id="1030" name="Picture 6" descr="D:\Documents and Settings\2C\Мои документы\Мои рисунки\Фотки\школа\2012-2013\фестиваль наук\DSCN36601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1571612"/>
            <a:ext cx="2000264" cy="1751337"/>
          </a:xfrm>
          <a:prstGeom prst="rect">
            <a:avLst/>
          </a:prstGeom>
          <a:noFill/>
        </p:spPr>
      </p:pic>
      <p:pic>
        <p:nvPicPr>
          <p:cNvPr id="1034" name="Picture 10" descr="D:\Documents and Settings\2C\Мои документы\Мои рисунки\Фотки\школа\2012-2013\фестиваль наук\DSCN367011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71934" y="142852"/>
            <a:ext cx="2248411" cy="1643074"/>
          </a:xfrm>
          <a:prstGeom prst="rect">
            <a:avLst/>
          </a:prstGeom>
          <a:noFill/>
        </p:spPr>
      </p:pic>
      <p:pic>
        <p:nvPicPr>
          <p:cNvPr id="1036" name="Picture 12" descr="D:\Documents and Settings\2C\Мои документы\Мои рисунки\Фотки\школа\2012-2013\фестиваль наук\DSCN367211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43834" y="2786058"/>
            <a:ext cx="1357322" cy="2346790"/>
          </a:xfrm>
          <a:prstGeom prst="rect">
            <a:avLst/>
          </a:prstGeom>
          <a:noFill/>
        </p:spPr>
      </p:pic>
      <p:pic>
        <p:nvPicPr>
          <p:cNvPr id="1038" name="Picture 14" descr="D:\Documents and Settings\2C\Мои документы\Мои рисунки\Фотки\школа\2012-2013\фестиваль наук\DSCN368011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15074" y="1928802"/>
            <a:ext cx="1429143" cy="2317751"/>
          </a:xfrm>
          <a:prstGeom prst="rect">
            <a:avLst/>
          </a:prstGeom>
          <a:noFill/>
        </p:spPr>
      </p:pic>
      <p:pic>
        <p:nvPicPr>
          <p:cNvPr id="1035" name="Picture 11" descr="D:\Documents and Settings\2C\Мои документы\Мои рисунки\Фотки\школа\2012-2013\фестиваль наук\DSCN367111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00826" y="3500438"/>
            <a:ext cx="1384309" cy="1785950"/>
          </a:xfrm>
          <a:prstGeom prst="rect">
            <a:avLst/>
          </a:prstGeom>
          <a:noFill/>
        </p:spPr>
      </p:pic>
      <p:pic>
        <p:nvPicPr>
          <p:cNvPr id="1039" name="Picture 15" descr="D:\Documents and Settings\2C\Мои документы\Мои рисунки\Фотки\школа\2012-2013\фестиваль наук\DSCN368211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85852" y="2714620"/>
            <a:ext cx="920843" cy="1857388"/>
          </a:xfrm>
          <a:prstGeom prst="rect">
            <a:avLst/>
          </a:prstGeom>
          <a:noFill/>
        </p:spPr>
      </p:pic>
      <p:pic>
        <p:nvPicPr>
          <p:cNvPr id="1040" name="Picture 16" descr="D:\Documents and Settings\2C\Мои документы\Мои рисунки\Фотки\школа\2012-2013\фестиваль наук\DSCN368411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14414" y="4429132"/>
            <a:ext cx="1466927" cy="2276465"/>
          </a:xfrm>
          <a:prstGeom prst="rect">
            <a:avLst/>
          </a:prstGeom>
          <a:noFill/>
        </p:spPr>
      </p:pic>
      <p:pic>
        <p:nvPicPr>
          <p:cNvPr id="18" name="Picture 1" descr="D:\Documents and Settings\2C\Мои документы\Мои рисунки\Фотки\школа\2012-2013\фестиваль наук\DSCN3677111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071670" y="2857496"/>
            <a:ext cx="1947263" cy="1633449"/>
          </a:xfrm>
          <a:prstGeom prst="rect">
            <a:avLst/>
          </a:prstGeom>
          <a:noFill/>
        </p:spPr>
      </p:pic>
      <p:pic>
        <p:nvPicPr>
          <p:cNvPr id="19" name="Picture 13" descr="D:\Documents and Settings\2C\Мои документы\Мои рисунки\Фотки\школа\2012-2013\фестиваль наук\DSCN3676111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42844" y="3214686"/>
            <a:ext cx="1285884" cy="3426852"/>
          </a:xfrm>
          <a:prstGeom prst="rect">
            <a:avLst/>
          </a:prstGeom>
          <a:noFill/>
        </p:spPr>
      </p:pic>
      <p:pic>
        <p:nvPicPr>
          <p:cNvPr id="1033" name="Picture 9" descr="D:\Documents and Settings\2C\Мои документы\Мои рисунки\Фотки\школа\2012-2013\фестиваль наук\DSCN3668111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42844" y="142852"/>
            <a:ext cx="898187" cy="1428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332656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7 «В» класс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121" name="Picture 1" descr="D:\Documents and Settings\2C\Мои документы\Мои рисунки\Фотки\школа\2012-2013\фестиваль наук\DSCN3599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85728"/>
            <a:ext cx="3815939" cy="3286148"/>
          </a:xfrm>
          <a:prstGeom prst="rect">
            <a:avLst/>
          </a:prstGeom>
          <a:noFill/>
        </p:spPr>
      </p:pic>
      <p:pic>
        <p:nvPicPr>
          <p:cNvPr id="5126" name="Picture 6" descr="D:\Documents and Settings\2C\Мои документы\Мои рисунки\Фотки\школа\2012-2013\фестиваль наук\DSCN3622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500438"/>
            <a:ext cx="4115922" cy="3214710"/>
          </a:xfrm>
          <a:prstGeom prst="rect">
            <a:avLst/>
          </a:prstGeom>
          <a:noFill/>
        </p:spPr>
      </p:pic>
      <p:pic>
        <p:nvPicPr>
          <p:cNvPr id="5129" name="Picture 9" descr="D:\Documents and Settings\2C\Мои документы\Мои рисунки\Фотки\школа\2012-2013\фестиваль наук\DSCN3631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000372"/>
            <a:ext cx="1785982" cy="3700488"/>
          </a:xfrm>
          <a:prstGeom prst="rect">
            <a:avLst/>
          </a:prstGeom>
          <a:noFill/>
        </p:spPr>
      </p:pic>
      <p:pic>
        <p:nvPicPr>
          <p:cNvPr id="5128" name="Picture 8" descr="D:\Documents and Settings\2C\Мои документы\Мои рисунки\Фотки\школа\2012-2013\фестиваль наук\DSCN36301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3429000"/>
            <a:ext cx="2170932" cy="3286148"/>
          </a:xfrm>
          <a:prstGeom prst="rect">
            <a:avLst/>
          </a:prstGeom>
          <a:noFill/>
        </p:spPr>
      </p:pic>
      <p:pic>
        <p:nvPicPr>
          <p:cNvPr id="5123" name="Picture 3" descr="D:\Documents and Settings\2C\Мои документы\Мои рисунки\Фотки\школа\2012-2013\фестиваль наук\DSCN36051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714356"/>
            <a:ext cx="1857388" cy="2775310"/>
          </a:xfrm>
          <a:prstGeom prst="rect">
            <a:avLst/>
          </a:prstGeom>
          <a:noFill/>
        </p:spPr>
      </p:pic>
      <p:pic>
        <p:nvPicPr>
          <p:cNvPr id="5124" name="Picture 4" descr="D:\Documents and Settings\2C\Мои документы\Мои рисунки\Фотки\школа\2012-2013\фестиваль наук\DSCN36081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1643050"/>
            <a:ext cx="2396135" cy="2000264"/>
          </a:xfrm>
          <a:prstGeom prst="rect">
            <a:avLst/>
          </a:prstGeom>
          <a:noFill/>
        </p:spPr>
      </p:pic>
      <p:pic>
        <p:nvPicPr>
          <p:cNvPr id="5127" name="Picture 7" descr="D:\Documents and Settings\2C\Мои документы\Мои рисунки\Фотки\школа\2012-2013\фестиваль наук\DSCN36261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721837"/>
            <a:ext cx="1643074" cy="2378577"/>
          </a:xfrm>
          <a:prstGeom prst="rect">
            <a:avLst/>
          </a:prstGeom>
          <a:noFill/>
        </p:spPr>
      </p:pic>
      <p:pic>
        <p:nvPicPr>
          <p:cNvPr id="5125" name="Picture 5" descr="D:\Documents and Settings\2C\Мои документы\Мои рисунки\Фотки\школа\2012-2013\фестиваль наук\DSCN361211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71604" y="980728"/>
            <a:ext cx="2571768" cy="2477419"/>
          </a:xfrm>
          <a:prstGeom prst="rect">
            <a:avLst/>
          </a:prstGeom>
          <a:noFill/>
        </p:spPr>
      </p:pic>
      <p:pic>
        <p:nvPicPr>
          <p:cNvPr id="5122" name="Picture 2" descr="D:\Documents and Settings\2C\Мои документы\Мои рисунки\Фотки\школа\2012-2013\фестиваль наук\DSCN360011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71802" y="3357562"/>
            <a:ext cx="1785950" cy="3339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0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7 «Г» класс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097" name="Picture 1" descr="D:\Documents and Settings\2C\Мои документы\Мои рисунки\Фотки\школа\2012-2013\фестиваль наук\DSCN3579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14686"/>
            <a:ext cx="1928826" cy="3374682"/>
          </a:xfrm>
          <a:prstGeom prst="rect">
            <a:avLst/>
          </a:prstGeom>
          <a:noFill/>
        </p:spPr>
      </p:pic>
      <p:pic>
        <p:nvPicPr>
          <p:cNvPr id="4099" name="Picture 3" descr="D:\Documents and Settings\2C\Мои документы\Мои рисунки\Фотки\школа\2012-2013\фестиваль наук\DSCN3586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357166"/>
            <a:ext cx="1317715" cy="3500462"/>
          </a:xfrm>
          <a:prstGeom prst="rect">
            <a:avLst/>
          </a:prstGeom>
          <a:noFill/>
        </p:spPr>
      </p:pic>
      <p:pic>
        <p:nvPicPr>
          <p:cNvPr id="4100" name="Picture 4" descr="D:\Documents and Settings\2C\Мои документы\Мои рисунки\Фотки\школа\2012-2013\фестиваль наук\DSCN359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00042"/>
            <a:ext cx="5753457" cy="2786082"/>
          </a:xfrm>
          <a:prstGeom prst="rect">
            <a:avLst/>
          </a:prstGeom>
          <a:noFill/>
        </p:spPr>
      </p:pic>
      <p:pic>
        <p:nvPicPr>
          <p:cNvPr id="4101" name="Picture 5" descr="D:\Documents and Settings\2C\Мои документы\Мои рисунки\Фотки\школа\2012-2013\фестиваль наук\DSCN35951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285728"/>
            <a:ext cx="1928826" cy="2351219"/>
          </a:xfrm>
          <a:prstGeom prst="rect">
            <a:avLst/>
          </a:prstGeom>
          <a:noFill/>
        </p:spPr>
      </p:pic>
      <p:pic>
        <p:nvPicPr>
          <p:cNvPr id="4104" name="Picture 8" descr="D:\Documents and Settings\2C\Мои документы\Мои рисунки\Фотки\школа\2012-2013\фестиваль наук\DSCN36361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4214818"/>
            <a:ext cx="2428892" cy="2542823"/>
          </a:xfrm>
          <a:prstGeom prst="rect">
            <a:avLst/>
          </a:prstGeom>
          <a:noFill/>
        </p:spPr>
      </p:pic>
      <p:pic>
        <p:nvPicPr>
          <p:cNvPr id="4102" name="Picture 6" descr="D:\Documents and Settings\2C\Мои документы\Мои рисунки\Фотки\школа\2012-2013\фестиваль наук\DSCN36341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2143116"/>
            <a:ext cx="1359292" cy="2071703"/>
          </a:xfrm>
          <a:prstGeom prst="rect">
            <a:avLst/>
          </a:prstGeom>
          <a:noFill/>
        </p:spPr>
      </p:pic>
      <p:pic>
        <p:nvPicPr>
          <p:cNvPr id="4106" name="Picture 10" descr="D:\Documents and Settings\2C\Мои документы\Мои рисунки\Фотки\школа\2012-2013\фестиваль наук\DSCN36401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16" y="2071678"/>
            <a:ext cx="2105029" cy="2389404"/>
          </a:xfrm>
          <a:prstGeom prst="rect">
            <a:avLst/>
          </a:prstGeom>
          <a:noFill/>
        </p:spPr>
      </p:pic>
      <p:pic>
        <p:nvPicPr>
          <p:cNvPr id="4103" name="Picture 7" descr="D:\Documents and Settings\2C\Мои документы\Мои рисунки\Фотки\школа\2012-2013\фестиваль наук\DSCN3634111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72132" y="3571876"/>
            <a:ext cx="1351335" cy="3143272"/>
          </a:xfrm>
          <a:prstGeom prst="rect">
            <a:avLst/>
          </a:prstGeom>
          <a:noFill/>
        </p:spPr>
      </p:pic>
      <p:pic>
        <p:nvPicPr>
          <p:cNvPr id="4098" name="Picture 2" descr="D:\Documents and Settings\2C\Мои документы\Мои рисунки\Фотки\школа\2012-2013\фестиваль наук\DSCN359311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16" y="3857628"/>
            <a:ext cx="2071702" cy="2793420"/>
          </a:xfrm>
          <a:prstGeom prst="rect">
            <a:avLst/>
          </a:prstGeom>
          <a:noFill/>
        </p:spPr>
      </p:pic>
      <p:pic>
        <p:nvPicPr>
          <p:cNvPr id="4107" name="Picture 11" descr="D:\Documents and Settings\2C\Мои документы\Мои рисунки\Фотки\школа\2012-2013\фестиваль наук\DSCN364311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28926" y="2285992"/>
            <a:ext cx="1877997" cy="1965319"/>
          </a:xfrm>
          <a:prstGeom prst="rect">
            <a:avLst/>
          </a:prstGeom>
          <a:noFill/>
        </p:spPr>
      </p:pic>
      <p:pic>
        <p:nvPicPr>
          <p:cNvPr id="4105" name="Picture 9" descr="D:\Documents and Settings\2C\Мои документы\Мои рисунки\Фотки\школа\2012-2013\фестиваль наук\DSCN363911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28794" y="3214686"/>
            <a:ext cx="1438267" cy="3500463"/>
          </a:xfrm>
          <a:prstGeom prst="rect">
            <a:avLst/>
          </a:prstGeom>
          <a:noFill/>
        </p:spPr>
      </p:pic>
      <p:pic>
        <p:nvPicPr>
          <p:cNvPr id="4108" name="Picture 12" descr="D:\Documents and Settings\2C\Мои документы\Мои рисунки\Фотки\школа\2012-2013\фестиваль наук\DSCN364511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72132" y="1928801"/>
            <a:ext cx="1285884" cy="171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37</Words>
  <Application>Microsoft Office PowerPoint</Application>
  <PresentationFormat>Экран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u329</cp:lastModifiedBy>
  <cp:revision>14</cp:revision>
  <dcterms:modified xsi:type="dcterms:W3CDTF">2013-04-04T04:58:47Z</dcterms:modified>
</cp:coreProperties>
</file>