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9" r:id="rId4"/>
    <p:sldId id="260" r:id="rId5"/>
    <p:sldId id="262" r:id="rId6"/>
    <p:sldId id="263" r:id="rId7"/>
    <p:sldId id="264" r:id="rId8"/>
    <p:sldId id="265" r:id="rId9"/>
    <p:sldId id="257" r:id="rId10"/>
    <p:sldId id="258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5720" y="2285992"/>
            <a:ext cx="3357586" cy="40005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571480"/>
            <a:ext cx="8358246" cy="14287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познавательной активности к изучению биологии через использование информационно-коммуникационных технологий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1029" name="Picture 5" descr="D:\Documents and Settings\2C\Мои документы\Мои рисунки\Фотки\осень - зима 2011\DSCN1358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500306"/>
            <a:ext cx="2927802" cy="3571900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3857620" y="4143380"/>
            <a:ext cx="4929222" cy="192882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Каргаева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Александра Валерьевна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учитель биологии первой категории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МБОУ гимназия № 104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«Классическая гимназия»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 descr="http://liceyraevski.ucoz.ru/norm/125633172228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357430"/>
            <a:ext cx="1785950" cy="1677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500042"/>
            <a:ext cx="73581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рименение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информационных технологий для обеспечения познавательного досуга.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928802"/>
            <a:ext cx="49831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Электронные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энциклопедии</a:t>
            </a:r>
          </a:p>
        </p:txBody>
      </p:sp>
      <p:pic>
        <p:nvPicPr>
          <p:cNvPr id="4100" name="Picture 4" descr="http://tana.ucoz.ru/_ld/32/s379275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929066"/>
            <a:ext cx="2592668" cy="2786082"/>
          </a:xfrm>
          <a:prstGeom prst="rect">
            <a:avLst/>
          </a:prstGeom>
          <a:noFill/>
        </p:spPr>
      </p:pic>
      <p:pic>
        <p:nvPicPr>
          <p:cNvPr id="4102" name="Picture 6" descr="http://www.hotcd.ru/scr/img/37786_0-550-700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4000504"/>
            <a:ext cx="2500330" cy="2506580"/>
          </a:xfrm>
          <a:prstGeom prst="rect">
            <a:avLst/>
          </a:prstGeom>
          <a:noFill/>
        </p:spPr>
      </p:pic>
      <p:pic>
        <p:nvPicPr>
          <p:cNvPr id="4104" name="Picture 8" descr="http://s004.radikal.ru/i207/1002/4f/9127b2d2905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2857496"/>
            <a:ext cx="342902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1" name="Picture 9" descr="http://www.e-books.kz/images/catalog/disk0103/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4071942"/>
            <a:ext cx="3571900" cy="2686070"/>
          </a:xfrm>
          <a:prstGeom prst="rect">
            <a:avLst/>
          </a:prstGeom>
          <a:noFill/>
        </p:spPr>
      </p:pic>
      <p:pic>
        <p:nvPicPr>
          <p:cNvPr id="23557" name="Picture 5" descr="http://www.e-books.kz/images/catalog/disk0095/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142984"/>
            <a:ext cx="3609897" cy="271464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00034" y="500042"/>
            <a:ext cx="7786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Обучающие игры и развивающие программы 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500174"/>
            <a:ext cx="2928957" cy="248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9" name="Picture 7" descr="http://megabookshop.org/ImageManager.ashx?image=%2fmultimedia%2faudio_cd_covers%2f100250754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4143356"/>
            <a:ext cx="2714644" cy="2500330"/>
          </a:xfrm>
          <a:prstGeom prst="rect">
            <a:avLst/>
          </a:prstGeom>
          <a:noFill/>
        </p:spPr>
      </p:pic>
      <p:pic>
        <p:nvPicPr>
          <p:cNvPr id="23555" name="Picture 3" descr="http://darudar.org/var/files/img/09/71/0971b14805bb50d8f1c75f6ef6545b0f_6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8" y="2897360"/>
            <a:ext cx="2643205" cy="23482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785786" y="571480"/>
            <a:ext cx="7643866" cy="78581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ИКТ при изучении биологии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1928802"/>
            <a:ext cx="77153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усиление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мотивации к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обучению</a:t>
            </a:r>
          </a:p>
          <a:p>
            <a:pPr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интерес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предмету</a:t>
            </a:r>
          </a:p>
          <a:p>
            <a:pPr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повышению качества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знаний</a:t>
            </a:r>
          </a:p>
          <a:p>
            <a:pPr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развитию коммуникативных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способностей</a:t>
            </a:r>
          </a:p>
          <a:p>
            <a:pPr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повышению информационной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компетентности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учащихся и прочности 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усвоения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знаний и навыков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personal.psu.edu/igl5000/blogs/irina_g_levin_eportfolio/assets_c/2009/04/presentation-main_Full-thumb-300x428-48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285727"/>
            <a:ext cx="2500330" cy="3576123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142976" y="571480"/>
            <a:ext cx="4643470" cy="78581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Формы работы с ИКТ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500174"/>
            <a:ext cx="764386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Применение ИКТ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уроке:</a:t>
            </a:r>
          </a:p>
          <a:p>
            <a:pPr marL="514350" indent="-514350"/>
            <a:endParaRPr lang="ru-RU" sz="28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Презентации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Дидактические материалы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Программы- тренажеры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 виртуального эксперимента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Программные системы контроля знаний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Электронные учебники</a:t>
            </a:r>
          </a:p>
          <a:p>
            <a:pPr marL="514350" indent="-514350">
              <a:buFont typeface="Wingdings" pitchFamily="2" charset="2"/>
              <a:buChar char="ü"/>
            </a:pPr>
            <a:endParaRPr lang="ru-RU" sz="28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ru-RU" sz="28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Char char="ü"/>
            </a:pPr>
            <a:endParaRPr lang="ru-RU" sz="28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Char char="ü"/>
            </a:pPr>
            <a:endParaRPr lang="ru-RU" sz="28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Char char="ü"/>
            </a:pPr>
            <a:endParaRPr lang="ru-RU" sz="28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Char char="ü"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507208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Презентации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heurtefeux.free.fr/images/logo_pp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1643042" cy="1212003"/>
          </a:xfrm>
          <a:prstGeom prst="rect">
            <a:avLst/>
          </a:prstGeom>
          <a:noFill/>
        </p:spPr>
      </p:pic>
      <p:pic>
        <p:nvPicPr>
          <p:cNvPr id="3074" name="Picture 2" descr="http://mirbiologii.ru/wp-content/uploads/2011/06/stroeniekletki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785926"/>
            <a:ext cx="4095747" cy="3071811"/>
          </a:xfrm>
          <a:prstGeom prst="rect">
            <a:avLst/>
          </a:prstGeom>
          <a:noFill/>
        </p:spPr>
      </p:pic>
      <p:pic>
        <p:nvPicPr>
          <p:cNvPr id="3079" name="Picture 7" descr="http://market-agent.ru/images/imgM-A/i9_circ_feren_diagram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785794"/>
            <a:ext cx="3643338" cy="3071834"/>
          </a:xfrm>
          <a:prstGeom prst="rect">
            <a:avLst/>
          </a:prstGeom>
          <a:noFill/>
        </p:spPr>
      </p:pic>
      <p:pic>
        <p:nvPicPr>
          <p:cNvPr id="3081" name="Picture 9" descr="http://www.pedsovet.su/_ld/149/1474722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342900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642918"/>
            <a:ext cx="6286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материалы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&amp;ecy;&amp;lcy;&amp;iecy;&amp;kcy;&amp;tcy;&amp;rcy;&amp;ocy;&amp;ncy;&amp;ncy;&amp;ycy;&amp;jcy; &amp;ucy;&amp;chcy;&amp;iecy;&amp;bcy;&amp;ncy;&amp;icy;&amp;kcy; &amp;icy; &amp;pcy;&amp;rcy;&amp;iecy;&amp;zcy;&amp;iecy;&amp;ncy;&amp;tcy;&amp;acy;&amp;tscy;&amp;icy;&amp;icy; &amp;pcy;&amp;ocy; &amp;bcy;&amp;icy;&amp;ocy;&amp;lcy;&amp;ocy;&amp;gcy;&amp;i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1928802"/>
            <a:ext cx="4833950" cy="4305238"/>
          </a:xfrm>
          <a:prstGeom prst="rect">
            <a:avLst/>
          </a:prstGeom>
          <a:noFill/>
        </p:spPr>
      </p:pic>
      <p:pic>
        <p:nvPicPr>
          <p:cNvPr id="2052" name="Picture 4" descr="http://labstend.ru/site/index/folies/school/bio/Bio150_000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714488"/>
            <a:ext cx="3352800" cy="2028826"/>
          </a:xfrm>
          <a:prstGeom prst="rect">
            <a:avLst/>
          </a:prstGeom>
          <a:noFill/>
        </p:spPr>
      </p:pic>
      <p:pic>
        <p:nvPicPr>
          <p:cNvPr id="2054" name="Picture 6" descr="http://labstend.ru/site/index/folies/school/bio/Bio150_002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071942"/>
            <a:ext cx="3352800" cy="20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71480"/>
            <a:ext cx="507209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Программы-тренажеры</a:t>
            </a:r>
          </a:p>
          <a:p>
            <a:pPr marL="514350" indent="-51435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2532" name="Picture 4" descr="http://www.spheres.ru/im/razv/izmeneniya/izm_bio8_t-t_1-2izd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71612"/>
            <a:ext cx="4664820" cy="3500260"/>
          </a:xfrm>
          <a:prstGeom prst="rect">
            <a:avLst/>
          </a:prstGeom>
          <a:noFill/>
        </p:spPr>
      </p:pic>
      <p:pic>
        <p:nvPicPr>
          <p:cNvPr id="22534" name="Picture 6" descr="http://www.nd.ru/images/products/1606957/1606957_screenshot_big_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285860"/>
            <a:ext cx="4143404" cy="3073950"/>
          </a:xfrm>
          <a:prstGeom prst="rect">
            <a:avLst/>
          </a:prstGeom>
          <a:noFill/>
        </p:spPr>
      </p:pic>
      <p:pic>
        <p:nvPicPr>
          <p:cNvPr id="22530" name="Picture 2" descr="http://www.spheres.ru/upload/iblock/b9e/bio_10-11_basa_t-t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3214686"/>
            <a:ext cx="4786345" cy="3199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2" name="Picture 8" descr="http://biolicey2vrn.ucoz.ru/Bak-Grib/VlabShlyapochn.grib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643050"/>
            <a:ext cx="4095752" cy="307181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5720" y="428604"/>
            <a:ext cx="757242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Системы виртуального эксперимента</a:t>
            </a:r>
          </a:p>
          <a:p>
            <a:pPr marL="514350" indent="-51435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8" name="Picture 2" descr="http://distkurs.59209.edusite.ru/images/p27_biologi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285860"/>
            <a:ext cx="4019805" cy="3214710"/>
          </a:xfrm>
          <a:prstGeom prst="rect">
            <a:avLst/>
          </a:prstGeom>
          <a:noFill/>
        </p:spPr>
      </p:pic>
      <p:pic>
        <p:nvPicPr>
          <p:cNvPr id="21514" name="Picture 10" descr="http://www.biology.ru/course/content/models/screensh/parameci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3214686"/>
            <a:ext cx="3929090" cy="3112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7500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Программные системы контроля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знаний  (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опросники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тесты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28802"/>
            <a:ext cx="4143404" cy="3314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2" name="Picture 2" descr="http://cddiski-s2.s3.amazonaws.com/28907/screenshot/c26cf98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3571876"/>
            <a:ext cx="4357718" cy="3159192"/>
          </a:xfrm>
          <a:prstGeom prst="rect">
            <a:avLst/>
          </a:prstGeom>
          <a:noFill/>
        </p:spPr>
      </p:pic>
      <p:pic>
        <p:nvPicPr>
          <p:cNvPr id="20485" name="Picture 5" descr="http://ov4innikov.ucoz.ru/kartinki/575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785926"/>
            <a:ext cx="4037392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00041"/>
            <a:ext cx="75009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Электронные учебники и учебные курсы </a:t>
            </a:r>
          </a:p>
        </p:txBody>
      </p:sp>
      <p:pic>
        <p:nvPicPr>
          <p:cNvPr id="19460" name="Picture 4" descr="http://biolgra.ucoz.ru/excells/animals/pticy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428736"/>
            <a:ext cx="4457700" cy="3152775"/>
          </a:xfrm>
          <a:prstGeom prst="rect">
            <a:avLst/>
          </a:prstGeom>
          <a:noFill/>
        </p:spPr>
      </p:pic>
      <p:pic>
        <p:nvPicPr>
          <p:cNvPr id="19462" name="Picture 6" descr="http://magazin-74.ru/files/products/biologija_v_shkole_funktsii_i_sreda_obitanija_zhivotnikh_2.240x300.jpg?6a50c54c6805b4a591ff0dca8479d2d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285992"/>
            <a:ext cx="1905000" cy="1685926"/>
          </a:xfrm>
          <a:prstGeom prst="rect">
            <a:avLst/>
          </a:prstGeom>
          <a:noFill/>
        </p:spPr>
      </p:pic>
      <p:pic>
        <p:nvPicPr>
          <p:cNvPr id="19464" name="Picture 8" descr="http://www.spheres.ru/upload/iblock/b54/bio_5-6_dis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3071810"/>
            <a:ext cx="1905000" cy="1905000"/>
          </a:xfrm>
          <a:prstGeom prst="rect">
            <a:avLst/>
          </a:prstGeom>
          <a:noFill/>
        </p:spPr>
      </p:pic>
      <p:pic>
        <p:nvPicPr>
          <p:cNvPr id="19466" name="Picture 10" descr="http://im0-tub-ru.yandex.net/i?id=325079112-39-72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214290"/>
            <a:ext cx="1304925" cy="1428750"/>
          </a:xfrm>
          <a:prstGeom prst="rect">
            <a:avLst/>
          </a:prstGeom>
          <a:noFill/>
        </p:spPr>
      </p:pic>
      <p:pic>
        <p:nvPicPr>
          <p:cNvPr id="19468" name="Picture 12" descr="http://intergraphics.ru/uploads/images/news/news_5_09_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4000504"/>
            <a:ext cx="1943100" cy="1943101"/>
          </a:xfrm>
          <a:prstGeom prst="rect">
            <a:avLst/>
          </a:prstGeom>
          <a:noFill/>
        </p:spPr>
      </p:pic>
      <p:pic>
        <p:nvPicPr>
          <p:cNvPr id="19470" name="Picture 14" descr="http://spb.textbook.ru/static/book/97/textbook/big/97303/i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57818" y="4643446"/>
            <a:ext cx="1905000" cy="1790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42910" y="571480"/>
            <a:ext cx="814393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рименение ИКТ для организации самостоятельной работы, проектной и исследовательской деятельности учащихся.  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2285992"/>
            <a:ext cx="22783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Интернет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http://pointofviewministories.webs.com/m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2571744"/>
            <a:ext cx="2764828" cy="2500330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214686"/>
            <a:ext cx="307183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3786190"/>
            <a:ext cx="3286148" cy="2628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138</Words>
  <PresentationFormat>Экран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ДомиК</cp:lastModifiedBy>
  <cp:revision>14</cp:revision>
  <dcterms:modified xsi:type="dcterms:W3CDTF">2012-10-10T19:01:30Z</dcterms:modified>
</cp:coreProperties>
</file>