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sldIdLst>
    <p:sldId id="256" r:id="rId2"/>
    <p:sldId id="257" r:id="rId3"/>
    <p:sldId id="259" r:id="rId4"/>
    <p:sldId id="258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FEF3"/>
    <a:srgbClr val="FF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211A9-7849-4718-8201-4A2D54A0361F}" type="datetimeFigureOut">
              <a:rPr lang="ru-RU" smtClean="0"/>
              <a:pPr/>
              <a:t>08.12.2011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EE81E55-9362-420F-AA79-5566B4057A0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211A9-7849-4718-8201-4A2D54A0361F}" type="datetimeFigureOut">
              <a:rPr lang="ru-RU" smtClean="0"/>
              <a:pPr/>
              <a:t>08.12.2011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81E55-9362-420F-AA79-5566B4057A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211A9-7849-4718-8201-4A2D54A0361F}" type="datetimeFigureOut">
              <a:rPr lang="ru-RU" smtClean="0"/>
              <a:pPr/>
              <a:t>08.12.2011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81E55-9362-420F-AA79-5566B4057A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0D211A9-7849-4718-8201-4A2D54A0361F}" type="datetimeFigureOut">
              <a:rPr lang="ru-RU" smtClean="0"/>
              <a:pPr/>
              <a:t>08.12.2011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3EE81E55-9362-420F-AA79-5566B4057A0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211A9-7849-4718-8201-4A2D54A0361F}" type="datetimeFigureOut">
              <a:rPr lang="ru-RU" smtClean="0"/>
              <a:pPr/>
              <a:t>08.12.2011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81E55-9362-420F-AA79-5566B4057A0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211A9-7849-4718-8201-4A2D54A0361F}" type="datetimeFigureOut">
              <a:rPr lang="ru-RU" smtClean="0"/>
              <a:pPr/>
              <a:t>08.12.2011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81E55-9362-420F-AA79-5566B4057A0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81E55-9362-420F-AA79-5566B4057A0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211A9-7849-4718-8201-4A2D54A0361F}" type="datetimeFigureOut">
              <a:rPr lang="ru-RU" smtClean="0"/>
              <a:pPr/>
              <a:t>08.12.2011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211A9-7849-4718-8201-4A2D54A0361F}" type="datetimeFigureOut">
              <a:rPr lang="ru-RU" smtClean="0"/>
              <a:pPr/>
              <a:t>08.12.2011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81E55-9362-420F-AA79-5566B4057A0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211A9-7849-4718-8201-4A2D54A0361F}" type="datetimeFigureOut">
              <a:rPr lang="ru-RU" smtClean="0"/>
              <a:pPr/>
              <a:t>08.12.2011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81E55-9362-420F-AA79-5566B4057A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0D211A9-7849-4718-8201-4A2D54A0361F}" type="datetimeFigureOut">
              <a:rPr lang="ru-RU" smtClean="0"/>
              <a:pPr/>
              <a:t>08.12.2011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EE81E55-9362-420F-AA79-5566B4057A0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211A9-7849-4718-8201-4A2D54A0361F}" type="datetimeFigureOut">
              <a:rPr lang="ru-RU" smtClean="0"/>
              <a:pPr/>
              <a:t>08.12.2011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EE81E55-9362-420F-AA79-5566B4057A0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0D211A9-7849-4718-8201-4A2D54A0361F}" type="datetimeFigureOut">
              <a:rPr lang="ru-RU" smtClean="0"/>
              <a:pPr/>
              <a:t>08.12.2011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3EE81E55-9362-420F-AA79-5566B4057A0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>
            <a:alpha val="6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714356"/>
            <a:ext cx="7772400" cy="1470025"/>
          </a:xfrm>
        </p:spPr>
        <p:txBody>
          <a:bodyPr>
            <a:noAutofit/>
          </a:bodyPr>
          <a:lstStyle/>
          <a:p>
            <a:r>
              <a:rPr lang="ru-RU" sz="3200" b="1" spc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Поздравляем победителей всероссийской олимпиады </a:t>
            </a:r>
            <a:r>
              <a:rPr sz="3200" b="1" spc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Online Grammar Competition</a:t>
            </a:r>
            <a:r>
              <a:rPr lang="ru-RU" sz="3200" b="1" spc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 издательства «</a:t>
            </a:r>
            <a:r>
              <a:rPr sz="3200" b="1" spc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Macmillan</a:t>
            </a:r>
            <a:r>
              <a:rPr lang="ru-RU" sz="3200" b="1" spc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»</a:t>
            </a:r>
            <a:r>
              <a:rPr sz="3200" b="1" spc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 5-9 </a:t>
            </a:r>
            <a:r>
              <a:rPr lang="ru-RU" sz="3200" b="1" spc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классы</a:t>
            </a:r>
            <a:r>
              <a:rPr sz="3200" b="1" spc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!</a:t>
            </a:r>
            <a:endParaRPr lang="ru-RU" sz="3200" b="1" spc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000100" y="5500702"/>
            <a:ext cx="7772400" cy="8572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Благодарим всех участников!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2143108" y="2214554"/>
          <a:ext cx="6572296" cy="3035808"/>
        </p:xfrm>
        <a:graphic>
          <a:graphicData uri="http://schemas.openxmlformats.org/drawingml/2006/table">
            <a:tbl>
              <a:tblPr/>
              <a:tblGrid>
                <a:gridCol w="6572296"/>
              </a:tblGrid>
              <a:tr h="1500198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400" b="1" i="1" dirty="0" err="1" smtClean="0">
                          <a:solidFill>
                            <a:srgbClr val="FFFF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Головщикову</a:t>
                      </a:r>
                      <a:r>
                        <a:rPr lang="ru-RU" sz="2400" b="1" i="1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Екатерину </a:t>
                      </a:r>
                      <a:r>
                        <a:rPr lang="ru-RU" sz="2400" b="1" i="1" dirty="0">
                          <a:solidFill>
                            <a:srgbClr val="FFFF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 «А» </a:t>
                      </a:r>
                      <a:endParaRPr lang="ru-RU" sz="2400" dirty="0">
                        <a:solidFill>
                          <a:srgbClr val="FFFF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400" b="1" i="1" dirty="0" err="1" smtClean="0">
                          <a:solidFill>
                            <a:srgbClr val="FFFF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Шатунова</a:t>
                      </a:r>
                      <a:r>
                        <a:rPr lang="ru-RU" sz="2400" b="1" i="1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Александра </a:t>
                      </a:r>
                      <a:r>
                        <a:rPr lang="ru-RU" sz="2400" b="1" i="1" dirty="0">
                          <a:solidFill>
                            <a:srgbClr val="FFFF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 «А»</a:t>
                      </a:r>
                      <a:endParaRPr lang="ru-RU" sz="2400" dirty="0">
                        <a:solidFill>
                          <a:srgbClr val="FFFF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400" b="1" i="1" dirty="0" err="1" smtClean="0">
                          <a:solidFill>
                            <a:srgbClr val="FFFF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Пегушину</a:t>
                      </a:r>
                      <a:r>
                        <a:rPr lang="ru-RU" sz="2400" b="1" i="1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Екатерину </a:t>
                      </a:r>
                      <a:r>
                        <a:rPr lang="ru-RU" sz="2400" b="1" i="1" dirty="0">
                          <a:solidFill>
                            <a:srgbClr val="FFFF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 «А»</a:t>
                      </a:r>
                      <a:endParaRPr lang="ru-RU" sz="2400" dirty="0">
                        <a:solidFill>
                          <a:srgbClr val="FFFF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400" b="1" i="1" dirty="0" err="1" smtClean="0">
                          <a:solidFill>
                            <a:srgbClr val="FFFF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Грамматчикову</a:t>
                      </a:r>
                      <a:r>
                        <a:rPr lang="ru-RU" sz="2400" b="1" i="1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Екатерину </a:t>
                      </a:r>
                      <a:r>
                        <a:rPr lang="ru-RU" sz="2400" b="1" i="1" dirty="0">
                          <a:solidFill>
                            <a:srgbClr val="FFFF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 «В»</a:t>
                      </a:r>
                      <a:endParaRPr lang="ru-RU" sz="2400" dirty="0">
                        <a:solidFill>
                          <a:srgbClr val="FFFF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400" b="1" i="1" dirty="0" err="1" smtClean="0">
                          <a:solidFill>
                            <a:srgbClr val="FFFF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Жеребцову</a:t>
                      </a:r>
                      <a:r>
                        <a:rPr lang="ru-RU" sz="2400" b="1" i="1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Елизавету </a:t>
                      </a:r>
                      <a:r>
                        <a:rPr lang="ru-RU" sz="2400" b="1" i="1" dirty="0">
                          <a:solidFill>
                            <a:srgbClr val="FFFF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 «А </a:t>
                      </a:r>
                      <a:endParaRPr lang="ru-RU" sz="2400" dirty="0">
                        <a:solidFill>
                          <a:srgbClr val="FFFF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400" b="1" i="1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Патрушева Сергея </a:t>
                      </a:r>
                      <a:r>
                        <a:rPr lang="ru-RU" sz="2400" b="1" i="1" dirty="0">
                          <a:solidFill>
                            <a:srgbClr val="FFFF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 «А»</a:t>
                      </a:r>
                      <a:endParaRPr lang="ru-RU" sz="2400" dirty="0">
                        <a:solidFill>
                          <a:srgbClr val="FFFF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</a:pPr>
                      <a:r>
                        <a:rPr lang="ru-RU" sz="2400" b="1" i="1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Яковлеву Юлию  </a:t>
                      </a:r>
                      <a:r>
                        <a:rPr lang="ru-RU" sz="2400" b="1" i="1" dirty="0">
                          <a:solidFill>
                            <a:srgbClr val="FFFF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 «А</a:t>
                      </a:r>
                      <a:r>
                        <a:rPr lang="ru-RU" sz="2400" dirty="0">
                          <a:solidFill>
                            <a:srgbClr val="FFFF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>
            <a:alpha val="6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0"/>
            <a:ext cx="7772400" cy="1714511"/>
          </a:xfrm>
        </p:spPr>
        <p:txBody>
          <a:bodyPr>
            <a:normAutofit/>
          </a:bodyPr>
          <a:lstStyle/>
          <a:p>
            <a:r>
              <a:rPr lang="ru-RU" sz="3200" b="1" spc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Результаты всероссийской олимпиады для 5 классов издательства «</a:t>
            </a:r>
            <a:r>
              <a:rPr sz="3200" b="1" spc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Macmillan</a:t>
            </a:r>
            <a:r>
              <a:rPr lang="ru-RU" sz="3200" b="1" spc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».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928662" y="2214554"/>
            <a:ext cx="7772400" cy="7858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b="1" i="1" dirty="0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Поздравляем победителей!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857224" y="5643578"/>
            <a:ext cx="7772400" cy="7858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Благодарим всех участников!</a:t>
            </a:r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1571604" y="3714752"/>
            <a:ext cx="728664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</a:t>
            </a:r>
            <a:r>
              <a:rPr kumimoji="0" lang="ru-RU" sz="3200" b="1" i="1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Шатунова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Александра 5 «А»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</a:t>
            </a:r>
            <a:r>
              <a:rPr kumimoji="0" lang="ru-RU" sz="3200" b="1" i="1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Головщикову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Екатерину 5 «А»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Карского Григория 5 «Б»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210381">
            <a:off x="5077072" y="773848"/>
            <a:ext cx="3306085" cy="500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869405">
            <a:off x="499556" y="488732"/>
            <a:ext cx="3143272" cy="5072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212831">
            <a:off x="571472" y="1571612"/>
            <a:ext cx="3071834" cy="4900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14559">
            <a:off x="5919598" y="1755133"/>
            <a:ext cx="3143272" cy="4895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7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7554" y="0"/>
            <a:ext cx="2947994" cy="4167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74</TotalTime>
  <Words>99</Words>
  <Application>Microsoft Office PowerPoint</Application>
  <PresentationFormat>Экран (4:3)</PresentationFormat>
  <Paragraphs>15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Бумажная</vt:lpstr>
      <vt:lpstr>Поздравляем победителей всероссийской олимпиады Online Grammar Competition издательства «Macmillan» 5-9 классы!</vt:lpstr>
      <vt:lpstr>Результаты всероссийской олимпиады для 5 классов издательства «Macmillan».</vt:lpstr>
      <vt:lpstr>Слайд 3</vt:lpstr>
      <vt:lpstr>Слайд 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Поздравляем победителей всероссийской олимпиады On-Line Grammar Competition!</dc:title>
  <dc:creator>Mama</dc:creator>
  <cp:lastModifiedBy>user</cp:lastModifiedBy>
  <cp:revision>10</cp:revision>
  <dcterms:created xsi:type="dcterms:W3CDTF">2011-11-29T13:46:50Z</dcterms:created>
  <dcterms:modified xsi:type="dcterms:W3CDTF">2011-12-08T09:32:40Z</dcterms:modified>
</cp:coreProperties>
</file>