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1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asterclass.nnov.ru/files/Cambridge%20Englis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294968"/>
            <a:ext cx="1816020" cy="253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pfu.ru/portal/docs/F2109191303/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8"/>
          <a:stretch/>
        </p:blipFill>
        <p:spPr bwMode="auto">
          <a:xfrm>
            <a:off x="179513" y="3422126"/>
            <a:ext cx="4680520" cy="30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zolotosochi.com/_mod_files/ce_images/Zolotye_predlozhenia/ef_kembri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48680"/>
            <a:ext cx="2616068" cy="228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forum.portal.edu.ro/uploads/post-42-136787156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4" r="52723"/>
          <a:stretch/>
        </p:blipFill>
        <p:spPr bwMode="auto">
          <a:xfrm>
            <a:off x="4775885" y="1404516"/>
            <a:ext cx="4368115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masterclass.nnov.ru/files/monke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4158"/>
            <a:ext cx="1728191" cy="21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39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tgrafica.net/uploads/posts/2010-09/1285634253_wkola-2.jpg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28"/>
            <a:ext cx="9173097" cy="68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msung\Desktop\РЕТ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"/>
          <a:stretch/>
        </p:blipFill>
        <p:spPr bwMode="auto">
          <a:xfrm>
            <a:off x="751013" y="692696"/>
            <a:ext cx="5688632" cy="441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39645" y="908720"/>
            <a:ext cx="19487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Обладатели  Сертификата </a:t>
            </a:r>
            <a:r>
              <a:rPr lang="ru-RU" b="1" dirty="0" smtClean="0"/>
              <a:t>РЕТ </a:t>
            </a:r>
            <a:r>
              <a:rPr lang="ru-RU" dirty="0" smtClean="0"/>
              <a:t>по результатам Международного Кембриджского экзамена на знание английского языка. Экзамен проходил в декабре 2013года</a:t>
            </a:r>
            <a:endParaRPr lang="ru-RU" dirty="0"/>
          </a:p>
        </p:txBody>
      </p:sp>
      <p:pic>
        <p:nvPicPr>
          <p:cNvPr id="1029" name="Picture 5" descr="http://masterclass.nnov.ru/files/monke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8041"/>
            <a:ext cx="1080120" cy="131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7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tgrafica.net/uploads/posts/2010-09/1285634253_wkola-2.jpg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28"/>
            <a:ext cx="9173097" cy="68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amsung\Desktop\IMG_05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55"/>
          <a:stretch/>
        </p:blipFill>
        <p:spPr bwMode="auto">
          <a:xfrm>
            <a:off x="749211" y="764704"/>
            <a:ext cx="3899532" cy="33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msung\Desktop\IMG_058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01"/>
          <a:stretch/>
        </p:blipFill>
        <p:spPr bwMode="auto">
          <a:xfrm>
            <a:off x="4932040" y="1349146"/>
            <a:ext cx="3427619" cy="343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asterclass.nnov.ru/files/monke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4" y="5157192"/>
            <a:ext cx="64921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93305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Обладатели  Сертификата </a:t>
            </a:r>
            <a:r>
              <a:rPr lang="ru-RU" b="1" dirty="0"/>
              <a:t>РЕТ </a:t>
            </a:r>
            <a:r>
              <a:rPr lang="ru-RU" dirty="0"/>
              <a:t>по результатам Международного Кембриджского экзамена на знание английского языка. Экзамен проходил в декабре 2013года</a:t>
            </a:r>
          </a:p>
        </p:txBody>
      </p:sp>
      <p:pic>
        <p:nvPicPr>
          <p:cNvPr id="2054" name="Picture 6" descr="http://im2-tub-ru.yandex.net/i?id=136083385-31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63740"/>
            <a:ext cx="2337917" cy="155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Соединительная линия уступом 5"/>
          <p:cNvCxnSpPr/>
          <p:nvPr/>
        </p:nvCxnSpPr>
        <p:spPr>
          <a:xfrm>
            <a:off x="6516216" y="1844824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04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rtgrafica.net/uploads/posts/2010-09/1285634253_wkola-2.jpg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" y="-12328"/>
            <a:ext cx="9173097" cy="68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msung\Desktop\FC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r="26236"/>
          <a:stretch/>
        </p:blipFill>
        <p:spPr bwMode="auto">
          <a:xfrm>
            <a:off x="2987824" y="620688"/>
            <a:ext cx="5169939" cy="494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www.cediformacio.com/imagenes/f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078066" cy="189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9" y="2503312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Обладатели сразу двух Сертификатов: </a:t>
            </a:r>
            <a:r>
              <a:rPr lang="en-US" b="1" dirty="0" smtClean="0"/>
              <a:t>PET</a:t>
            </a:r>
            <a:r>
              <a:rPr lang="ru-RU" b="1" dirty="0" smtClean="0"/>
              <a:t>  и </a:t>
            </a:r>
            <a:r>
              <a:rPr lang="en-US" b="1" dirty="0" smtClean="0"/>
              <a:t> FCE</a:t>
            </a:r>
            <a:r>
              <a:rPr lang="ru-RU" b="1" dirty="0" smtClean="0"/>
              <a:t>  </a:t>
            </a:r>
          </a:p>
          <a:p>
            <a:pPr algn="ctr"/>
            <a:r>
              <a:rPr lang="ru-RU" dirty="0" smtClean="0"/>
              <a:t>по результатам международного Кембриджского экзамена в декабре 2013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4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53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Татьяна Александровна Федотенкова</cp:lastModifiedBy>
  <cp:revision>11</cp:revision>
  <dcterms:created xsi:type="dcterms:W3CDTF">2014-05-30T13:34:26Z</dcterms:created>
  <dcterms:modified xsi:type="dcterms:W3CDTF">2014-06-03T11:25:42Z</dcterms:modified>
</cp:coreProperties>
</file>