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3" r:id="rId2"/>
    <p:sldId id="262" r:id="rId3"/>
    <p:sldId id="264" r:id="rId4"/>
    <p:sldId id="258" r:id="rId5"/>
    <p:sldId id="266" r:id="rId6"/>
    <p:sldId id="259" r:id="rId7"/>
    <p:sldId id="257" r:id="rId8"/>
    <p:sldId id="261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5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1CD1D-CE69-4190-A0F0-E4FE7BF8C052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74507-2B1B-42DA-9E0C-4B98E6C71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74507-2B1B-42DA-9E0C-4B98E6C715F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9963-2C07-4210-9D4B-71F91353388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F35A-BF68-483E-BE2C-112069A4E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9963-2C07-4210-9D4B-71F91353388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F35A-BF68-483E-BE2C-112069A4E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9963-2C07-4210-9D4B-71F91353388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F35A-BF68-483E-BE2C-112069A4E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9963-2C07-4210-9D4B-71F91353388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F35A-BF68-483E-BE2C-112069A4E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9963-2C07-4210-9D4B-71F91353388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F35A-BF68-483E-BE2C-112069A4E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9963-2C07-4210-9D4B-71F91353388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F35A-BF68-483E-BE2C-112069A4E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9963-2C07-4210-9D4B-71F91353388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F35A-BF68-483E-BE2C-112069A4E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9963-2C07-4210-9D4B-71F91353388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F35A-BF68-483E-BE2C-112069A4E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9963-2C07-4210-9D4B-71F91353388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F35A-BF68-483E-BE2C-112069A4E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9963-2C07-4210-9D4B-71F91353388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F35A-BF68-483E-BE2C-112069A4E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9963-2C07-4210-9D4B-71F91353388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A4F35A-BF68-483E-BE2C-112069A4E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829963-2C07-4210-9D4B-71F91353388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A4F35A-BF68-483E-BE2C-112069A4E8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forism.su/avtor/532.html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Фестиваль наук. Ура!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920085"/>
            <a:ext cx="4143404" cy="44348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Учителя естественнонаучных </a:t>
            </a:r>
          </a:p>
          <a:p>
            <a:pPr>
              <a:buNone/>
            </a:pPr>
            <a:r>
              <a:rPr lang="ru-RU" sz="2800" dirty="0" smtClean="0"/>
              <a:t>    дисциплин приветствуют всех участников.</a:t>
            </a:r>
            <a:endParaRPr lang="ru-RU" sz="2800" dirty="0"/>
          </a:p>
        </p:txBody>
      </p:sp>
      <p:pic>
        <p:nvPicPr>
          <p:cNvPr id="1026" name="Picture 2" descr="C:\Users\Администратор\Pictures\ФОТО\фото до 17.12.2010Новая папка\2010-09-01 Гимназия 2010\Гимназия 2010 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857364"/>
            <a:ext cx="447199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428604"/>
            <a:ext cx="2643206" cy="457950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3600" dirty="0" smtClean="0"/>
              <a:t>Знание, и     только знание делает человека свободным и великим. </a:t>
            </a:r>
            <a:r>
              <a:rPr lang="ru-RU" sz="2800" dirty="0" smtClean="0">
                <a:hlinkClick r:id="rId2" action="ppaction://hlinkfile"/>
              </a:rPr>
              <a:t>Писарев Д. И.</a:t>
            </a:r>
            <a:endParaRPr lang="ru-RU" sz="28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3554" name="Picture 2" descr="G:\DCIM\101MSDCF\DSC05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8318">
            <a:off x="3111451" y="406380"/>
            <a:ext cx="5334990" cy="5160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уроке природоведения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Урок-путешествие</a:t>
            </a:r>
          </a:p>
          <a:p>
            <a:pPr>
              <a:buNone/>
            </a:pPr>
            <a:r>
              <a:rPr lang="ru-RU" sz="3600" dirty="0" smtClean="0"/>
              <a:t>«Многообразие живого мира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2050" name="Picture 2" descr="F:\бабушка зоопарк\DSC029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85926"/>
            <a:ext cx="4038600" cy="2571768"/>
          </a:xfrm>
          <a:prstGeom prst="rect">
            <a:avLst/>
          </a:prstGeom>
          <a:noFill/>
        </p:spPr>
      </p:pic>
      <p:pic>
        <p:nvPicPr>
          <p:cNvPr id="2051" name="Picture 3" descr="F:\бабушка зоопарк\DSC02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29132"/>
            <a:ext cx="4714908" cy="2286016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Парк бабочек\DSC05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714884"/>
            <a:ext cx="3071834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уроке биологии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Практическое занятие«Нормы питания».    </a:t>
            </a:r>
            <a:r>
              <a:rPr lang="ru-RU" sz="2000" dirty="0" smtClean="0"/>
              <a:t>Проводит  урок                   Александра Валерьевна. </a:t>
            </a:r>
            <a:endParaRPr lang="ru-RU" sz="2000" dirty="0"/>
          </a:p>
        </p:txBody>
      </p:sp>
      <p:pic>
        <p:nvPicPr>
          <p:cNvPr id="3074" name="Picture 2" descr="C:\Users\Администратор\Desktop\Поповы\DSC054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256"/>
            <a:ext cx="3500462" cy="2071702"/>
          </a:xfrm>
          <a:prstGeom prst="rect">
            <a:avLst/>
          </a:prstGeom>
          <a:noFill/>
        </p:spPr>
      </p:pic>
      <p:pic>
        <p:nvPicPr>
          <p:cNvPr id="3075" name="Picture 3" descr="G:\DCIM\101MSDCF\DSC05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3116"/>
            <a:ext cx="4214842" cy="4357718"/>
          </a:xfrm>
          <a:prstGeom prst="rect">
            <a:avLst/>
          </a:prstGeom>
          <a:noFill/>
        </p:spPr>
      </p:pic>
      <p:pic>
        <p:nvPicPr>
          <p:cNvPr id="2050" name="Picture 2" descr="F:\Гимназия осень 2010\101CANON\IMG_6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256"/>
            <a:ext cx="371477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уроке химии</a:t>
            </a:r>
            <a:endParaRPr lang="ru-RU" dirty="0"/>
          </a:p>
        </p:txBody>
      </p:sp>
      <p:pic>
        <p:nvPicPr>
          <p:cNvPr id="1026" name="Picture 2" descr="F:\Гимназия осень 2010\101CANON\IMG_6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2214554"/>
            <a:ext cx="2143139" cy="285752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1920085"/>
            <a:ext cx="5400684" cy="44348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Защита проектов «Чистое окно»</a:t>
            </a:r>
            <a:endParaRPr lang="ru-RU" sz="3600" dirty="0"/>
          </a:p>
        </p:txBody>
      </p:sp>
      <p:pic>
        <p:nvPicPr>
          <p:cNvPr id="4099" name="Picture 3" descr="C:\Users\Администратор\Desktop\город\DSC05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214686"/>
            <a:ext cx="5000660" cy="33575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542926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Ирина Альбертовна –руководитель проекта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уроке физики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Урок-игра по теме «Давление твердых тел, жидкостей и газов»</a:t>
            </a:r>
            <a:endParaRPr lang="ru-RU" sz="3600" dirty="0"/>
          </a:p>
        </p:txBody>
      </p:sp>
      <p:pic>
        <p:nvPicPr>
          <p:cNvPr id="5122" name="Picture 2" descr="G:\DCIM\101MSDCF\DSC054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00108"/>
            <a:ext cx="3614734" cy="3286148"/>
          </a:xfrm>
          <a:prstGeom prst="rect">
            <a:avLst/>
          </a:prstGeom>
          <a:noFill/>
        </p:spPr>
      </p:pic>
      <p:pic>
        <p:nvPicPr>
          <p:cNvPr id="5123" name="Picture 3" descr="G:\DCIM\101MSDCF\DSC05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14884"/>
            <a:ext cx="5643602" cy="2000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0800000" flipV="1">
            <a:off x="6572264" y="5190173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Игру придумала Елена Федоровна.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уроках географии</a:t>
            </a:r>
            <a:endParaRPr lang="ru-RU" dirty="0"/>
          </a:p>
        </p:txBody>
      </p:sp>
      <p:pic>
        <p:nvPicPr>
          <p:cNvPr id="1026" name="Picture 2" descr="C:\Users\Администратор\Desktop\Соня\DSCN08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2571736" y="4429132"/>
            <a:ext cx="1722120" cy="20717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10" y="1928802"/>
            <a:ext cx="3929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«Применение космических снимков в географии» . Урок-конференция.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5072074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Готовит конференцию Рафия </a:t>
            </a:r>
            <a:r>
              <a:rPr lang="ru-RU" dirty="0" err="1" smtClean="0"/>
              <a:t>Умяровна</a:t>
            </a:r>
            <a:endParaRPr lang="ru-RU" dirty="0"/>
          </a:p>
        </p:txBody>
      </p:sp>
      <p:pic>
        <p:nvPicPr>
          <p:cNvPr id="4097" name="Picture 1" descr="G:\DCIM\101MSDCF\DSC054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85926"/>
            <a:ext cx="4038600" cy="2500330"/>
          </a:xfrm>
          <a:prstGeom prst="rect">
            <a:avLst/>
          </a:prstGeom>
          <a:noFill/>
        </p:spPr>
      </p:pic>
      <p:pic>
        <p:nvPicPr>
          <p:cNvPr id="4098" name="Picture 2" descr="G:\DCIM\101MSDCF\DSC054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143380"/>
            <a:ext cx="4071966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уроках физики</a:t>
            </a:r>
            <a:endParaRPr lang="ru-RU" dirty="0"/>
          </a:p>
        </p:txBody>
      </p:sp>
      <p:pic>
        <p:nvPicPr>
          <p:cNvPr id="1027" name="Picture 3" descr="G:\DCIM\101MSDCF\DSC05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3000396" cy="2286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857364"/>
            <a:ext cx="41434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Физическую викторину  «</a:t>
            </a:r>
            <a:r>
              <a:rPr lang="ru-RU" sz="3600" dirty="0" err="1" smtClean="0"/>
              <a:t>Наноспутники</a:t>
            </a:r>
            <a:r>
              <a:rPr lang="ru-RU" sz="3600" dirty="0" smtClean="0"/>
              <a:t>»</a:t>
            </a:r>
          </a:p>
          <a:p>
            <a:r>
              <a:rPr lang="ru-RU" sz="2800" dirty="0" smtClean="0"/>
              <a:t> </a:t>
            </a:r>
            <a:r>
              <a:rPr lang="ru-RU" dirty="0" smtClean="0"/>
              <a:t>проводит Людмила Ивановна</a:t>
            </a:r>
            <a:endParaRPr lang="ru-RU" dirty="0"/>
          </a:p>
        </p:txBody>
      </p:sp>
      <p:pic>
        <p:nvPicPr>
          <p:cNvPr id="3073" name="Picture 1" descr="G:\DCIM\101MSDCF\DSC054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785795"/>
            <a:ext cx="2686040" cy="2500329"/>
          </a:xfrm>
          <a:prstGeom prst="rect">
            <a:avLst/>
          </a:prstGeom>
          <a:noFill/>
        </p:spPr>
      </p:pic>
      <p:pic>
        <p:nvPicPr>
          <p:cNvPr id="3074" name="Picture 2" descr="G:\DCIM\101MSDCF\DSC054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429000"/>
            <a:ext cx="442915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dirty="0" smtClean="0"/>
              <a:t>На уроках биологии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«Биологические исследования в космосе»</a:t>
            </a:r>
            <a:r>
              <a:rPr lang="ru-RU" sz="2400" dirty="0" smtClean="0"/>
              <a:t>                               </a:t>
            </a:r>
            <a:r>
              <a:rPr lang="ru-RU" sz="1600" dirty="0" smtClean="0"/>
              <a:t>Защита учащимися презентаций. Руководитель Ирина Николаевна.</a:t>
            </a:r>
            <a:endParaRPr lang="ru-RU" sz="1600" dirty="0"/>
          </a:p>
        </p:txBody>
      </p:sp>
      <p:pic>
        <p:nvPicPr>
          <p:cNvPr id="5" name="Picture 2" descr="C:\Users\Администратор\Desktop\презентация\DSC05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143380"/>
            <a:ext cx="3000396" cy="2135183"/>
          </a:xfrm>
          <a:prstGeom prst="rect">
            <a:avLst/>
          </a:prstGeom>
          <a:noFill/>
        </p:spPr>
      </p:pic>
      <p:pic>
        <p:nvPicPr>
          <p:cNvPr id="1025" name="Picture 1" descr="G:\DCIM\101MSDCF\DSC054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4572008"/>
            <a:ext cx="4143404" cy="1785950"/>
          </a:xfrm>
          <a:prstGeom prst="rect">
            <a:avLst/>
          </a:prstGeom>
          <a:noFill/>
        </p:spPr>
      </p:pic>
      <p:pic>
        <p:nvPicPr>
          <p:cNvPr id="1028" name="Picture 4" descr="G:\DCIM\101MSDCF\DSC05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85926"/>
            <a:ext cx="414340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уроке природоведения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928802"/>
            <a:ext cx="4324352" cy="44348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Встреча с ученым- астрономом к Дню космонавтики.</a:t>
            </a:r>
            <a:endParaRPr lang="ru-RU" sz="16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ru-RU" sz="2000" dirty="0" smtClean="0"/>
              <a:t>Организует Ирина Николаевна.</a:t>
            </a:r>
          </a:p>
          <a:p>
            <a:endParaRPr lang="ru-RU" sz="3600" dirty="0"/>
          </a:p>
        </p:txBody>
      </p:sp>
      <p:pic>
        <p:nvPicPr>
          <p:cNvPr id="22530" name="Picture 2" descr="G:\DCIM\101MSDCF\DSC054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85926"/>
            <a:ext cx="4038600" cy="2857520"/>
          </a:xfrm>
          <a:prstGeom prst="rect">
            <a:avLst/>
          </a:prstGeom>
          <a:noFill/>
        </p:spPr>
      </p:pic>
      <p:pic>
        <p:nvPicPr>
          <p:cNvPr id="22531" name="Picture 3" descr="G:\DCIM\101MSDCF\DSC05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14884"/>
            <a:ext cx="8429684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399</TotalTime>
  <Words>149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Фестиваль наук. Ура!</vt:lpstr>
      <vt:lpstr>На уроке природоведения</vt:lpstr>
      <vt:lpstr>На уроке биологии</vt:lpstr>
      <vt:lpstr>На уроке химии</vt:lpstr>
      <vt:lpstr>На уроке физики</vt:lpstr>
      <vt:lpstr>На уроках географии</vt:lpstr>
      <vt:lpstr>На уроках физики</vt:lpstr>
      <vt:lpstr>На уроках биологии </vt:lpstr>
      <vt:lpstr>На уроке природоведения</vt:lpstr>
      <vt:lpstr>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43</cp:revision>
  <dcterms:created xsi:type="dcterms:W3CDTF">2011-02-13T12:17:04Z</dcterms:created>
  <dcterms:modified xsi:type="dcterms:W3CDTF">2014-02-11T14:17:40Z</dcterms:modified>
</cp:coreProperties>
</file>