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7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000240"/>
          </a:xfrm>
        </p:spPr>
        <p:txBody>
          <a:bodyPr>
            <a:normAutofit/>
          </a:bodyPr>
          <a:lstStyle/>
          <a:p>
            <a:r>
              <a:rPr lang="ru-RU" sz="14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ru-RU" sz="14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октября 2012 г.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состоялся обмен опытом учителей английского языка нашей гимназии с  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методистом  Сарой </a:t>
            </a:r>
            <a:r>
              <a:rPr lang="ru-RU" sz="1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Брукер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из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Bellerbys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College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Великобритания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 Она 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провела уроки английского языка с учащимися 10 -11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классов.  На занятии учащиеся и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Сара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Брукер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сравнивали систему образования в старших классах  нашей страны и   Великобритании. В конце урока учащиеся получили  символические подарки от английского колледжа.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сара\IMG_011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571612"/>
            <a:ext cx="1800228" cy="2400304"/>
          </a:xfrm>
          <a:prstGeom prst="rect">
            <a:avLst/>
          </a:prstGeom>
          <a:noFill/>
        </p:spPr>
      </p:pic>
      <p:pic>
        <p:nvPicPr>
          <p:cNvPr id="1028" name="Picture 4" descr="D:\сара\IMG_014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5143504" y="4286256"/>
            <a:ext cx="3214710" cy="2411033"/>
          </a:xfrm>
          <a:prstGeom prst="rect">
            <a:avLst/>
          </a:prstGeom>
          <a:noFill/>
        </p:spPr>
      </p:pic>
      <p:pic>
        <p:nvPicPr>
          <p:cNvPr id="1029" name="Picture 5" descr="D:\сара\IMG_014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286256"/>
            <a:ext cx="3214710" cy="2411033"/>
          </a:xfrm>
          <a:prstGeom prst="rect">
            <a:avLst/>
          </a:prstGeom>
          <a:noFill/>
        </p:spPr>
      </p:pic>
      <p:pic>
        <p:nvPicPr>
          <p:cNvPr id="1030" name="Picture 6" descr="D:\сара\IMG_014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388" y="1571612"/>
            <a:ext cx="1875248" cy="2500330"/>
          </a:xfrm>
          <a:prstGeom prst="rect">
            <a:avLst/>
          </a:prstGeom>
          <a:noFill/>
        </p:spPr>
      </p:pic>
      <p:pic>
        <p:nvPicPr>
          <p:cNvPr id="1031" name="Picture 7" descr="D:\сара\IMG_014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00430" y="1571612"/>
            <a:ext cx="1875248" cy="250033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071935" y="6072206"/>
            <a:ext cx="2571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Обмен опытом</a:t>
            </a:r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65</Words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11 октября 2012 г. состоялся обмен опытом учителей английского языка нашей гимназии с  методистом  Сарой Брукер из Bellerbys College, Великобритания. Она  провела уроки английского языка с учащимися 10 -11 классов.  На занятии учащиеся и Сара Брукер  сравнивали систему образования в старших классах  нашей страны и   Великобритании. В конце урока учащиеся получили  символические подарки от английского колледжа.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 октября 2012 г. состоялся обмен опытом учителей английского языка с  методистом  Сара Брукер из Bellerbys College, Великобритания. Она  провела уроки английского языка с учащимися 10 -11 кл.  На занятии учащиеся и  </dc:title>
  <dc:creator>Samsung</dc:creator>
  <cp:lastModifiedBy>Samsung</cp:lastModifiedBy>
  <cp:revision>7</cp:revision>
  <dcterms:created xsi:type="dcterms:W3CDTF">2013-01-03T11:40:02Z</dcterms:created>
  <dcterms:modified xsi:type="dcterms:W3CDTF">2013-01-03T12:20:59Z</dcterms:modified>
</cp:coreProperties>
</file>