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66" d="100"/>
          <a:sy n="66" d="100"/>
        </p:scale>
        <p:origin x="-84" y="-3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E47C0-D1BB-48D5-8E40-18E771A9E8AE}" type="datetimeFigureOut">
              <a:rPr lang="ru-RU" smtClean="0"/>
              <a:t>10.06.2011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D208D-4D47-44C2-A35B-C790ADB4C83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E47C0-D1BB-48D5-8E40-18E771A9E8AE}" type="datetimeFigureOut">
              <a:rPr lang="ru-RU" smtClean="0"/>
              <a:t>10.06.2011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D208D-4D47-44C2-A35B-C790ADB4C83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E47C0-D1BB-48D5-8E40-18E771A9E8AE}" type="datetimeFigureOut">
              <a:rPr lang="ru-RU" smtClean="0"/>
              <a:t>10.06.2011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D208D-4D47-44C2-A35B-C790ADB4C83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E47C0-D1BB-48D5-8E40-18E771A9E8AE}" type="datetimeFigureOut">
              <a:rPr lang="ru-RU" smtClean="0"/>
              <a:t>10.06.2011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D208D-4D47-44C2-A35B-C790ADB4C83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E47C0-D1BB-48D5-8E40-18E771A9E8AE}" type="datetimeFigureOut">
              <a:rPr lang="ru-RU" smtClean="0"/>
              <a:t>10.06.2011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D208D-4D47-44C2-A35B-C790ADB4C83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E47C0-D1BB-48D5-8E40-18E771A9E8AE}" type="datetimeFigureOut">
              <a:rPr lang="ru-RU" smtClean="0"/>
              <a:t>10.06.2011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D208D-4D47-44C2-A35B-C790ADB4C83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E47C0-D1BB-48D5-8E40-18E771A9E8AE}" type="datetimeFigureOut">
              <a:rPr lang="ru-RU" smtClean="0"/>
              <a:t>10.06.2011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D208D-4D47-44C2-A35B-C790ADB4C83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E47C0-D1BB-48D5-8E40-18E771A9E8AE}" type="datetimeFigureOut">
              <a:rPr lang="ru-RU" smtClean="0"/>
              <a:t>10.06.2011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D208D-4D47-44C2-A35B-C790ADB4C83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E47C0-D1BB-48D5-8E40-18E771A9E8AE}" type="datetimeFigureOut">
              <a:rPr lang="ru-RU" smtClean="0"/>
              <a:t>10.06.2011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D208D-4D47-44C2-A35B-C790ADB4C83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E47C0-D1BB-48D5-8E40-18E771A9E8AE}" type="datetimeFigureOut">
              <a:rPr lang="ru-RU" smtClean="0"/>
              <a:t>10.06.2011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D208D-4D47-44C2-A35B-C790ADB4C83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E47C0-D1BB-48D5-8E40-18E771A9E8AE}" type="datetimeFigureOut">
              <a:rPr lang="ru-RU" smtClean="0"/>
              <a:t>10.06.2011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D208D-4D47-44C2-A35B-C790ADB4C83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7E47C0-D1BB-48D5-8E40-18E771A9E8AE}" type="datetimeFigureOut">
              <a:rPr lang="ru-RU" smtClean="0"/>
              <a:t>10.06.2011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8D208D-4D47-44C2-A35B-C790ADB4C839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28605"/>
            <a:ext cx="7772400" cy="1357321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МО Иностранных языков</a:t>
            </a:r>
            <a:br>
              <a:rPr lang="ru-RU" dirty="0" smtClean="0"/>
            </a:br>
            <a:r>
              <a:rPr lang="ru-RU" dirty="0" smtClean="0"/>
              <a:t>Рисуем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Documents and Settings\Tanya\Рабочий стол\МО инностранных языков\космос\IMG_089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1865629"/>
            <a:ext cx="8572560" cy="45922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Tanya\Рабочий стол\МО инностранных языков\космос\IMG_089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285728"/>
            <a:ext cx="8572560" cy="642918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Documents and Settings\Tanya\Рабочий стол\МО инностранных языков\космос\IMG_09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214290"/>
            <a:ext cx="8572560" cy="642918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Documents and Settings\Tanya\Рабочий стол\МО инностранных языков\космос\IMG_09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285727"/>
            <a:ext cx="8429684" cy="632202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Documents and Settings\Tanya\Рабочий стол\МО инностранных языков\космос\IMG_09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214290"/>
            <a:ext cx="8429684" cy="632203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Documents and Settings\Tanya\Рабочий стол\МО инностранных языков\космос\IMG_090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214290"/>
            <a:ext cx="8501122" cy="637560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Documents and Settings\Tanya\Рабочий стол\МО инностранных языков\космос\IMG_090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-678740" y="1535940"/>
            <a:ext cx="5643601" cy="3714682"/>
          </a:xfrm>
          <a:prstGeom prst="rect">
            <a:avLst/>
          </a:prstGeom>
          <a:noFill/>
        </p:spPr>
      </p:pic>
      <p:pic>
        <p:nvPicPr>
          <p:cNvPr id="7171" name="Picture 3" descr="C:\Documents and Settings\Tanya\Рабочий стол\МО инностранных языков\космос\IMG_090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14810" y="2000240"/>
            <a:ext cx="4656820" cy="349248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Documents and Settings\Tanya\Рабочий стол\МО инностранных языков\космос\IMG_090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214290"/>
            <a:ext cx="8382368" cy="62865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3</Words>
  <Application>Microsoft Office PowerPoint</Application>
  <PresentationFormat>Экран (4:3)</PresentationFormat>
  <Paragraphs>1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МО Иностранных языков Рисуем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</vt:vector>
  </TitlesOfParts>
  <Company>School104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МО Иностранных языков Рисуем</dc:title>
  <dc:creator>user</dc:creator>
  <cp:lastModifiedBy>user</cp:lastModifiedBy>
  <cp:revision>1</cp:revision>
  <dcterms:created xsi:type="dcterms:W3CDTF">2011-06-10T06:13:57Z</dcterms:created>
  <dcterms:modified xsi:type="dcterms:W3CDTF">2011-06-10T06:23:43Z</dcterms:modified>
</cp:coreProperties>
</file>