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6" r:id="rId5"/>
    <p:sldId id="268" r:id="rId6"/>
    <p:sldId id="275" r:id="rId7"/>
    <p:sldId id="270" r:id="rId8"/>
    <p:sldId id="274" r:id="rId9"/>
    <p:sldId id="271" r:id="rId10"/>
    <p:sldId id="272" r:id="rId11"/>
    <p:sldId id="273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4660"/>
  </p:normalViewPr>
  <p:slideViewPr>
    <p:cSldViewPr>
      <p:cViewPr varScale="1">
        <p:scale>
          <a:sx n="86" d="100"/>
          <a:sy n="86" d="100"/>
        </p:scale>
        <p:origin x="-9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373E-8596-4EDC-9133-622DFA62BD68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80F3-5AFE-47BD-A293-B1EBF2977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373E-8596-4EDC-9133-622DFA62BD68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80F3-5AFE-47BD-A293-B1EBF2977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373E-8596-4EDC-9133-622DFA62BD68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80F3-5AFE-47BD-A293-B1EBF2977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373E-8596-4EDC-9133-622DFA62BD68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80F3-5AFE-47BD-A293-B1EBF2977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373E-8596-4EDC-9133-622DFA62BD68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80F3-5AFE-47BD-A293-B1EBF2977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373E-8596-4EDC-9133-622DFA62BD68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80F3-5AFE-47BD-A293-B1EBF2977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373E-8596-4EDC-9133-622DFA62BD68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80F3-5AFE-47BD-A293-B1EBF2977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373E-8596-4EDC-9133-622DFA62BD68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80F3-5AFE-47BD-A293-B1EBF2977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373E-8596-4EDC-9133-622DFA62BD68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80F3-5AFE-47BD-A293-B1EBF2977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373E-8596-4EDC-9133-622DFA62BD68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80F3-5AFE-47BD-A293-B1EBF2977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373E-8596-4EDC-9133-622DFA62BD68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80F3-5AFE-47BD-A293-B1EBF2977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B373E-8596-4EDC-9133-622DFA62BD68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380F3-5AFE-47BD-A293-B1EBF2977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www.russiancity.ru/hbookil/h007i026.jpg"/>
          <p:cNvPicPr/>
          <p:nvPr/>
        </p:nvPicPr>
        <p:blipFill>
          <a:blip r:embed="rId2" cstate="print">
            <a:clrChange>
              <a:clrFrom>
                <a:srgbClr val="D5D5D5"/>
              </a:clrFrom>
              <a:clrTo>
                <a:srgbClr val="D5D5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871"/>
          <a:stretch>
            <a:fillRect/>
          </a:stretch>
        </p:blipFill>
        <p:spPr bwMode="auto">
          <a:xfrm>
            <a:off x="4932040" y="1844824"/>
            <a:ext cx="2520280" cy="36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smtClean="0"/>
              <a:t>Геометрия крестово-купольного храма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733256"/>
            <a:ext cx="8820472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Дружинина Вероника, класс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10а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, гимназия №104</a:t>
            </a:r>
          </a:p>
          <a:p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Руководитель: Борисова Е.А.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43" t="952" r="3572" b="476"/>
          <a:stretch>
            <a:fillRect/>
          </a:stretch>
        </p:blipFill>
        <p:spPr bwMode="auto">
          <a:xfrm>
            <a:off x="1835696" y="1772816"/>
            <a:ext cx="2340356" cy="36724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Храм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3768" y="188640"/>
            <a:ext cx="4176464" cy="630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нимок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720" y="404664"/>
            <a:ext cx="4968552" cy="583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«Удовлетворение, которое мы испытываем, глядя на прекрасное произведение искусства, проистекает от того, что в нем соблюдены правила и мера, ибо удовольствия в нас вызывают единственно лишь пропорции. …Дабы подкрепить наше утверждение, я заявляю, что красота, возникающая из меры и пропорции, вовсе не требует дорогих материалов и изящной работы, дабы вызвать восхищение, напротив, она сверкает и делается все ощутимее, проступая сквозь грязь и хаос материала и его обработки»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5733256"/>
            <a:ext cx="2627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Франсуа </a:t>
            </a:r>
            <a:r>
              <a:rPr lang="ru-RU" sz="2400" dirty="0" err="1" smtClean="0"/>
              <a:t>Блондель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888432" cy="51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580526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Дмитриевский собор</a:t>
            </a:r>
            <a:endParaRPr lang="ru-RU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061" y="548680"/>
            <a:ext cx="345638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5220072" y="5805264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Успенский собор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3859076" cy="51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827584" y="5877272"/>
            <a:ext cx="2294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Троицкий собор</a:t>
            </a:r>
            <a:endParaRPr lang="ru-RU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48680"/>
            <a:ext cx="3888432" cy="51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900210" y="5877272"/>
            <a:ext cx="4072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Спасский собор Андроникова</a:t>
            </a:r>
          </a:p>
          <a:p>
            <a:r>
              <a:rPr lang="ru-RU" sz="2400" dirty="0" smtClean="0"/>
              <a:t> монастыря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ru-RU" dirty="0" smtClean="0"/>
              <a:t>Цель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сделать чертёж крестово-купольного храма, используя только построения с помощью циркуля и линейки.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Устройство крестово-купольного храма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&amp;Kcy;&amp;acy;&amp;rcy;&amp;tcy;&amp;icy;&amp;ncy;&amp;kcy;&amp;acy; 9 &amp;icy;&amp;zcy; 1497"/>
          <p:cNvPicPr>
            <a:picLocks noChangeAspect="1" noChangeArrowheads="1"/>
          </p:cNvPicPr>
          <p:nvPr/>
        </p:nvPicPr>
        <p:blipFill>
          <a:blip r:embed="rId2" cstate="print"/>
          <a:srcRect t="62992" b="-7349"/>
          <a:stretch>
            <a:fillRect/>
          </a:stretch>
        </p:blipFill>
        <p:spPr bwMode="auto">
          <a:xfrm>
            <a:off x="1043608" y="1852522"/>
            <a:ext cx="6912768" cy="5005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Антропометрические меры </a:t>
            </a:r>
            <a:r>
              <a:rPr lang="ru-RU" smtClean="0"/>
              <a:t>во времена </a:t>
            </a:r>
            <a:r>
              <a:rPr lang="ru-RU" dirty="0" smtClean="0"/>
              <a:t>Древней </a:t>
            </a:r>
            <a:r>
              <a:rPr lang="ru-RU" dirty="0" smtClean="0"/>
              <a:t>Р</a:t>
            </a:r>
            <a:r>
              <a:rPr lang="ru-RU" dirty="0" smtClean="0"/>
              <a:t>уси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ероника\Desktop\Учеба\2Jj2CVV0bt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00808"/>
            <a:ext cx="4896544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Золотое сечение 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149080"/>
            <a:ext cx="8075240" cy="19770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Деление непрерывной величины на две части в таком отношении, при котором меньшая часть так относится к большей, как большая ко всей величине.</a:t>
            </a:r>
            <a:endParaRPr lang="ru-RU" dirty="0"/>
          </a:p>
        </p:txBody>
      </p:sp>
      <p:pic>
        <p:nvPicPr>
          <p:cNvPr id="5" name="Рисунок 4" descr="http://www.laboratory37.com/userfiles/image/images/articles/golden/zs_p0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34481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5651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Конструктивная геометрия – раздел геометрии, в котором изучаются геометрические построения.</a:t>
            </a:r>
            <a:endParaRPr lang="ru-RU" dirty="0"/>
          </a:p>
        </p:txBody>
      </p:sp>
      <p:pic>
        <p:nvPicPr>
          <p:cNvPr id="1026" name="Picture 2" descr="&amp;Icy;&amp;scy;&amp;tcy;&amp;ocy;&amp;rcy;&amp;icy;&amp;yacy; &amp;tscy;&amp;icy;&amp;rcy;&amp;kcy;&amp;ucy;&amp;l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980728"/>
            <a:ext cx="2371725" cy="475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УПОЛ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7505700" cy="629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8939</TotalTime>
  <Words>181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Геометрия крестово-купольного храма</vt:lpstr>
      <vt:lpstr>Слайд 2</vt:lpstr>
      <vt:lpstr>Слайд 3</vt:lpstr>
      <vt:lpstr>Цель работы:</vt:lpstr>
      <vt:lpstr>Устройство крестово-купольного храма</vt:lpstr>
      <vt:lpstr>Антропометрические меры во времена Древней Руси</vt:lpstr>
      <vt:lpstr>Золотое сечение - 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Геометрия в крестово-купольных храмах</dc:title>
  <dc:creator>Nika</dc:creator>
  <cp:lastModifiedBy>Вероника</cp:lastModifiedBy>
  <cp:revision>20</cp:revision>
  <dcterms:created xsi:type="dcterms:W3CDTF">2012-01-24T12:10:06Z</dcterms:created>
  <dcterms:modified xsi:type="dcterms:W3CDTF">2013-01-25T15:07:50Z</dcterms:modified>
</cp:coreProperties>
</file>