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0D610"/>
    <a:srgbClr val="190504"/>
    <a:srgbClr val="DDC7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5" d="100"/>
          <a:sy n="105" d="100"/>
        </p:scale>
        <p:origin x="-72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13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708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9485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9924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3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7676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409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373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4105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21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5864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F1248-1C3D-46AC-B0A0-9BAC73AF7C9B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BA6F9-BE03-4979-B08B-6A7B0E9B2D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839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803" y="2871607"/>
            <a:ext cx="6297770" cy="1584071"/>
          </a:xfrm>
          <a:noFill/>
          <a:effectLst>
            <a:glow rad="571500">
              <a:srgbClr val="190504">
                <a:alpha val="34000"/>
              </a:srgbClr>
            </a:glow>
            <a:softEdge rad="127000"/>
          </a:effectLst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Победители и призёры предметных олимпиад среди </a:t>
            </a:r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/>
            </a:r>
            <a:b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4-х </a:t>
            </a:r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классов</a:t>
            </a:r>
            <a:endParaRPr lang="ru-RU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5688" y="4987144"/>
            <a:ext cx="6858000" cy="1241822"/>
          </a:xfrm>
          <a:noFill/>
        </p:spPr>
        <p:txBody>
          <a:bodyPr>
            <a:normAutofit/>
          </a:bodyPr>
          <a:lstStyle/>
          <a:p>
            <a:r>
              <a:rPr lang="ru-RU" sz="2700" dirty="0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2018-2019 учебный год</a:t>
            </a:r>
            <a:endParaRPr lang="ru-RU" sz="2700" dirty="0">
              <a:ln w="0">
                <a:noFill/>
              </a:ln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97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39228" y="742383"/>
            <a:ext cx="6876121" cy="19646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Русский язык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победители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4в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/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734146" y="2000816"/>
            <a:ext cx="5781203" cy="4176147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Болотов</a:t>
            </a: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kern="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Яромир</a:t>
            </a: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0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Гейне Карина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sz="4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0182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2017" y="425514"/>
            <a:ext cx="6297770" cy="1620569"/>
          </a:xfrm>
          <a:noFill/>
          <a:effectLst>
            <a:glow rad="571500">
              <a:srgbClr val="190504">
                <a:alpha val="34000"/>
              </a:srgb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Математика</a:t>
            </a:r>
            <a:b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 а</a:t>
            </a:r>
            <a:endParaRPr lang="ru-RU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9826" y="2100403"/>
            <a:ext cx="5730075" cy="4110273"/>
          </a:xfrm>
          <a:noFill/>
        </p:spPr>
        <p:txBody>
          <a:bodyPr>
            <a:normAutofit/>
          </a:bodyPr>
          <a:lstStyle/>
          <a:p>
            <a:pPr marL="742950" indent="-742950" algn="l">
              <a:buFont typeface="+mj-lt"/>
              <a:buAutoNum type="arabicPeriod"/>
            </a:pPr>
            <a:r>
              <a:rPr lang="ru-RU" sz="3600" dirty="0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Гаев </a:t>
            </a:r>
            <a:r>
              <a:rPr lang="ru-RU" sz="3600" dirty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Александр </a:t>
            </a:r>
            <a:endParaRPr lang="ru-RU" sz="3600" dirty="0" smtClean="0">
              <a:ln w="0">
                <a:noFill/>
              </a:ln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3600" dirty="0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Колесников </a:t>
            </a:r>
            <a:r>
              <a:rPr lang="ru-RU" sz="3600" dirty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Яков </a:t>
            </a:r>
            <a:endParaRPr lang="ru-RU" sz="3600" dirty="0" smtClean="0">
              <a:ln w="0">
                <a:noFill/>
              </a:ln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3600" dirty="0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Колодяжная </a:t>
            </a:r>
            <a:r>
              <a:rPr lang="ru-RU" sz="3600" dirty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Алиса </a:t>
            </a:r>
            <a:endParaRPr lang="ru-RU" sz="3600" dirty="0" smtClean="0">
              <a:ln w="0">
                <a:noFill/>
              </a:ln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3600" dirty="0" err="1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Пискулин</a:t>
            </a:r>
            <a:r>
              <a:rPr lang="ru-RU" sz="3600" dirty="0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dirty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Богдан </a:t>
            </a:r>
            <a:endParaRPr lang="ru-RU" sz="3600" dirty="0" smtClean="0">
              <a:ln w="0">
                <a:noFill/>
              </a:ln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3600" dirty="0" err="1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Русиновских</a:t>
            </a:r>
            <a:r>
              <a:rPr lang="ru-RU" sz="3600" dirty="0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dirty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Михаил </a:t>
            </a:r>
            <a:endParaRPr lang="ru-RU" sz="3600" dirty="0" smtClean="0">
              <a:ln w="0">
                <a:noFill/>
              </a:ln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3600" dirty="0" smtClean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Черепанова </a:t>
            </a:r>
            <a:r>
              <a:rPr lang="ru-RU" sz="3600" dirty="0">
                <a:ln w="0">
                  <a:noFill/>
                </a:ln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Ксения </a:t>
            </a:r>
            <a:endParaRPr lang="ru-RU" sz="3600" dirty="0" smtClean="0">
              <a:ln w="0">
                <a:noFill/>
              </a:ln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700" dirty="0">
              <a:ln w="0">
                <a:noFill/>
              </a:ln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685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39228" y="365126"/>
            <a:ext cx="6876121" cy="1325563"/>
          </a:xfrm>
        </p:spPr>
        <p:txBody>
          <a:bodyPr/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Математика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4 б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955549" y="1557196"/>
            <a:ext cx="6826312" cy="461976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914400" indent="-914400">
              <a:buFont typeface="+mj-lt"/>
              <a:buAutoNum type="arabicPeriod"/>
            </a:pPr>
            <a:r>
              <a:rPr 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Алексеенко-</a:t>
            </a:r>
            <a:r>
              <a:rPr lang="ru-RU" sz="36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Недышилова</a:t>
            </a:r>
            <a:r>
              <a:rPr 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Вероника </a:t>
            </a:r>
            <a:endParaRPr lang="ru-RU" sz="36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Font typeface="+mj-lt"/>
              <a:buAutoNum type="arabicPeriod"/>
            </a:pPr>
            <a:r>
              <a:rPr lang="ru-RU" sz="36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Жирякова</a:t>
            </a:r>
            <a:r>
              <a:rPr 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Софья</a:t>
            </a:r>
            <a:endParaRPr lang="ru-RU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8028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39228" y="365126"/>
            <a:ext cx="6876121" cy="1325563"/>
          </a:xfrm>
        </p:spPr>
        <p:txBody>
          <a:bodyPr/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Математика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4в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743200" y="1656784"/>
            <a:ext cx="5214797" cy="4465858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Юровских </a:t>
            </a:r>
            <a:r>
              <a:rPr lang="ru-RU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Валерия </a:t>
            </a:r>
            <a:endParaRPr lang="ru-RU" sz="40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Font typeface="+mj-lt"/>
              <a:buAutoNum type="arabicPeriod"/>
            </a:pPr>
            <a:r>
              <a:rPr lang="ru-RU" sz="4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Турянская</a:t>
            </a: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Анна</a:t>
            </a:r>
            <a:endParaRPr lang="ru-RU" sz="4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49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39228" y="365126"/>
            <a:ext cx="687612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Русский язык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 призёры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 4а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734146" y="2064189"/>
            <a:ext cx="5781203" cy="4112773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Гаева</a:t>
            </a: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Анна </a:t>
            </a:r>
            <a:endParaRPr lang="ru-RU" sz="40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Колодяжная </a:t>
            </a: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Алиса </a:t>
            </a:r>
            <a:endParaRPr lang="ru-RU" sz="40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Копанева</a:t>
            </a: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Ксения </a:t>
            </a:r>
            <a:endParaRPr lang="ru-RU" sz="40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Ланщикова</a:t>
            </a: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Дарья </a:t>
            </a:r>
            <a:endParaRPr lang="ru-RU" sz="40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Пискулин</a:t>
            </a: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Богдан 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Хаматдинов</a:t>
            </a: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Тимур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52945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39228" y="365126"/>
            <a:ext cx="687612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Русский язык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призёры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 4б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734146" y="1892174"/>
            <a:ext cx="5781203" cy="4284789"/>
          </a:xfrm>
        </p:spPr>
        <p:txBody>
          <a:bodyPr>
            <a:normAutofit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Бакуменко Марина </a:t>
            </a:r>
            <a:endParaRPr lang="ru-RU" sz="40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Колосова </a:t>
            </a: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Елизавета </a:t>
            </a:r>
            <a:endParaRPr lang="ru-RU" sz="40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Никашин </a:t>
            </a:r>
            <a:r>
              <a:rPr lang="ru-RU" sz="40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Гордей </a:t>
            </a:r>
            <a:endParaRPr lang="ru-RU" sz="40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40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Стёпочкина</a:t>
            </a:r>
            <a:r>
              <a:rPr lang="ru-RU" sz="40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Ирина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3929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39228" y="742383"/>
            <a:ext cx="6876121" cy="19646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Русский язык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призёры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4в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/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734146" y="2000816"/>
            <a:ext cx="5781203" cy="4176147"/>
          </a:xfrm>
        </p:spPr>
        <p:txBody>
          <a:bodyPr/>
          <a:lstStyle/>
          <a:p>
            <a:pPr marL="342900" indent="-342900">
              <a:buFontTx/>
              <a:buAutoNum type="arabicPeriod"/>
            </a:pPr>
            <a:r>
              <a:rPr lang="ru-RU" sz="4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Вдовкина</a:t>
            </a:r>
            <a:r>
              <a:rPr lang="ru-RU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Юлия </a:t>
            </a:r>
            <a:endParaRPr lang="ru-RU" sz="40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</a:pP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Лазаренко </a:t>
            </a:r>
            <a:r>
              <a:rPr lang="ru-RU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Кристина </a:t>
            </a:r>
            <a:endParaRPr lang="ru-RU" sz="40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</a:pP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Новосёлов </a:t>
            </a:r>
            <a:r>
              <a:rPr lang="ru-RU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Артемий </a:t>
            </a:r>
            <a:endParaRPr lang="ru-RU" sz="40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</a:pPr>
            <a:r>
              <a:rPr lang="ru-RU" sz="4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Черёмухина</a:t>
            </a: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Мария</a:t>
            </a:r>
          </a:p>
          <a:p>
            <a:pPr marL="342900" indent="-342900">
              <a:buFontTx/>
              <a:buAutoNum type="arabicPeriod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25669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39228" y="742383"/>
            <a:ext cx="6876121" cy="19646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Русский язык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победители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4а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/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734146" y="2000816"/>
            <a:ext cx="5781203" cy="4176147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3600" kern="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Водолеева</a:t>
            </a:r>
            <a:r>
              <a:rPr lang="ru-RU" sz="36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Яна </a:t>
            </a:r>
            <a:endParaRPr lang="ru-RU" sz="36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36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Гасилов</a:t>
            </a:r>
            <a:r>
              <a:rPr lang="ru-RU" sz="36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Тимур </a:t>
            </a:r>
            <a:endParaRPr lang="ru-RU" sz="36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36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Туржевский</a:t>
            </a:r>
            <a:r>
              <a:rPr lang="ru-RU" sz="36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kern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Дмитрий </a:t>
            </a:r>
            <a:endParaRPr lang="ru-RU" sz="3600" kern="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36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Черепанова Ксения</a:t>
            </a:r>
            <a:endParaRPr lang="ru-RU" sz="3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998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39228" y="742383"/>
            <a:ext cx="6876121" cy="19646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Русский язык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победители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>4б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  <a:t/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10D610"/>
                </a:solidFill>
              </a:rPr>
            </a:b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10D61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819748" y="2000816"/>
            <a:ext cx="7088862" cy="4176147"/>
          </a:xfrm>
        </p:spPr>
        <p:txBody>
          <a:bodyPr/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36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Алексеенко-</a:t>
            </a:r>
            <a:r>
              <a:rPr lang="ru-RU" sz="36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Недышилова</a:t>
            </a:r>
            <a:endParaRPr lang="ru-RU" sz="3600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sz="36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Вероника 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sz="36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sz="36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Нифантов</a:t>
            </a:r>
            <a:r>
              <a:rPr lang="ru-RU" sz="3600" kern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Юрий</a:t>
            </a:r>
            <a:endParaRPr lang="ru-RU" sz="3600" kern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ru-RU" sz="3600" kern="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Турянская</a:t>
            </a:r>
            <a:r>
              <a:rPr lang="ru-RU" sz="3600" kern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82239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93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Победители и призёры предметных олимпиад среди  4-х классов</vt:lpstr>
      <vt:lpstr>Математика 4 а</vt:lpstr>
      <vt:lpstr>Математика  4 б</vt:lpstr>
      <vt:lpstr>Математика  4в</vt:lpstr>
      <vt:lpstr>Русский язык  призёры  4а</vt:lpstr>
      <vt:lpstr>Русский язык  призёры  4б</vt:lpstr>
      <vt:lpstr>Русский язык  призёры  4в  </vt:lpstr>
      <vt:lpstr>Русский язык  победители  4а  </vt:lpstr>
      <vt:lpstr>Русский язык  победители  4б  </vt:lpstr>
      <vt:lpstr>Русский язык  победители  4в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Dmytro</dc:creator>
  <cp:lastModifiedBy>Грищенко</cp:lastModifiedBy>
  <cp:revision>21</cp:revision>
  <dcterms:created xsi:type="dcterms:W3CDTF">2015-09-22T12:08:41Z</dcterms:created>
  <dcterms:modified xsi:type="dcterms:W3CDTF">2018-11-06T11:26:29Z</dcterms:modified>
</cp:coreProperties>
</file>