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80019-5479-4BF3-B661-1B5A0C83C897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56E30-BC5C-4B10-AC6B-16407BB47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5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E30-BC5C-4B10-AC6B-16407BB477B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5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E30-BC5C-4B10-AC6B-16407BB477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5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56E30-BC5C-4B10-AC6B-16407BB477B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19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4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2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7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4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8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3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4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56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3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F0F97-5A1B-4C02-B5BA-25688C28DACF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8F34E-3665-4A99-A43C-B96DBAE67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9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Кирилл\Desktop\24570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512" y="5013176"/>
            <a:ext cx="878497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Дарите другим свет!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Тьма побеспокоится о себе сама.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3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ирилл\Desktop\электричество\11636634097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solidFill>
            <a:schemeClr val="tx1">
              <a:alpha val="86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Этап </a:t>
            </a:r>
            <a:r>
              <a:rPr lang="ru-RU" sz="3200" b="1" dirty="0" smtClean="0">
                <a:solidFill>
                  <a:schemeClr val="bg1"/>
                </a:solidFill>
              </a:rPr>
              <a:t>№</a:t>
            </a:r>
            <a:r>
              <a:rPr lang="ru-RU" b="1" dirty="0" smtClean="0">
                <a:solidFill>
                  <a:schemeClr val="bg1"/>
                </a:solidFill>
              </a:rPr>
              <a:t>3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7200" b="1" dirty="0" smtClean="0">
                <a:solidFill>
                  <a:schemeClr val="bg1"/>
                </a:solidFill>
              </a:rPr>
              <a:t>Трансформаторы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70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esktop\электричество\470_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  <a:solidFill>
            <a:schemeClr val="tx1">
              <a:alpha val="86000"/>
            </a:schemeClr>
          </a:solidFill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Трансформатор - </a:t>
            </a:r>
            <a:r>
              <a:rPr lang="ru-RU" b="1" dirty="0">
                <a:solidFill>
                  <a:schemeClr val="bg1"/>
                </a:solidFill>
              </a:rPr>
              <a:t>электрический аппарат, состоящий из набора индуктивно связанных обмоток на каком-либо </a:t>
            </a:r>
            <a:r>
              <a:rPr lang="ru-RU" b="1" dirty="0" err="1">
                <a:solidFill>
                  <a:schemeClr val="bg1"/>
                </a:solidFill>
              </a:rPr>
              <a:t>магнитопроводе</a:t>
            </a:r>
            <a:r>
              <a:rPr lang="ru-RU" b="1" dirty="0">
                <a:solidFill>
                  <a:schemeClr val="bg1"/>
                </a:solidFill>
              </a:rPr>
              <a:t> или без него и предназначенный для преобразования посредством электромагнитной </a:t>
            </a:r>
            <a:r>
              <a:rPr lang="ru-RU" b="1" dirty="0" smtClean="0">
                <a:solidFill>
                  <a:schemeClr val="bg1"/>
                </a:solidFill>
              </a:rPr>
              <a:t>индукции.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35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ирилл\Desktop\электричество\0bf9b76ade792a4c3cabae8a8111128c.5163813cdaf95dea2fafb9a7ac472c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219400" cy="166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1" name="Picture 3" descr="C:\Users\Кирилл\Desktop\электричество\0_4c04_e6cf6633_X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04" y="1642925"/>
            <a:ext cx="2219400" cy="166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Кирилл\Desktop\электричество\470_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93" y="1604248"/>
            <a:ext cx="2219400" cy="166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Выгнутая вниз стрелка 10"/>
          <p:cNvSpPr/>
          <p:nvPr/>
        </p:nvSpPr>
        <p:spPr>
          <a:xfrm>
            <a:off x="2123728" y="3429000"/>
            <a:ext cx="1728192" cy="936104"/>
          </a:xfrm>
          <a:prstGeom prst="curvedUpArrow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>
            <a:off x="5076056" y="3429000"/>
            <a:ext cx="1728192" cy="936104"/>
          </a:xfrm>
          <a:prstGeom prst="curvedUpArrow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>
            <a:off x="7092280" y="3789040"/>
            <a:ext cx="1575648" cy="2439685"/>
          </a:xfrm>
          <a:prstGeom prst="bentArrow">
            <a:avLst/>
          </a:prstGeom>
          <a:solidFill>
            <a:schemeClr val="tx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173" name="Picture 5" descr="C:\Users\Кирилл\Desktop\электричество\ls-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83" y="4785399"/>
            <a:ext cx="2623642" cy="1889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69176"/>
            <a:ext cx="8229600" cy="1343600"/>
          </a:xfrm>
          <a:solidFill>
            <a:schemeClr val="tx1">
              <a:alpha val="86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Производится-передается- трансформируется-применяется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255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ирилл\Desktop\электричество\look.com.ua-1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288" y="980728"/>
            <a:ext cx="6059016" cy="4378498"/>
          </a:xfrm>
          <a:solidFill>
            <a:schemeClr val="tx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  <a:endParaRPr lang="ru-RU" sz="1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779912" y="5373216"/>
            <a:ext cx="3528392" cy="864096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Миньков Кирилл 11 «А»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25.01.12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1249904" y="5373216"/>
            <a:ext cx="2520280" cy="864096"/>
          </a:xfrm>
          <a:prstGeom prst="rect">
            <a:avLst/>
          </a:prstGeom>
          <a:solidFill>
            <a:schemeClr val="tx1">
              <a:alpha val="86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Посмотреть заново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3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ирилл\Desktop\ligh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2968" cy="3888432"/>
          </a:xfrm>
          <a:solidFill>
            <a:schemeClr val="tx1">
              <a:alpha val="86000"/>
            </a:schemeClr>
          </a:solidFill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Электричество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1783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рилл\Desktop\1_11341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0"/>
            <a:ext cx="9150640" cy="686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520" y="260648"/>
            <a:ext cx="8229600" cy="5976664"/>
          </a:xfrm>
          <a:solidFill>
            <a:schemeClr val="tx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7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электричество</a:t>
            </a:r>
            <a:r>
              <a:rPr lang="ru-RU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приходит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нам в дома?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572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рилл\Desktop\012c689634dd6bd2f673a64c4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412"/>
            <a:ext cx="9144001" cy="686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5818658"/>
          </a:xfrm>
          <a:solidFill>
            <a:schemeClr val="tx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 путь…</a:t>
            </a:r>
            <a:endParaRPr lang="ru-RU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763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ирилл\Desktop\06f58869b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0" y="0"/>
            <a:ext cx="91546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34678"/>
            <a:ext cx="8496944" cy="5098578"/>
          </a:xfrm>
          <a:solidFill>
            <a:schemeClr val="tx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электростанций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63480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7894"/>
            <a:ext cx="8784976" cy="6247450"/>
          </a:xfrm>
          <a:solidFill>
            <a:schemeClr val="tx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электростанции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Гидроэлектростанции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Тепловые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электростанции</a:t>
            </a:r>
          </a:p>
        </p:txBody>
      </p:sp>
      <p:pic>
        <p:nvPicPr>
          <p:cNvPr id="1027" name="Picture 3" descr="C:\Users\Кирилл\Desktop\электричество\0bf9b76ade792a4c3cabae8a8111128c.5163813cdaf95dea2fafb9a7ac472c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0112"/>
            <a:ext cx="1984970" cy="148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ирилл\Desktop\электричество\A15-28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ирилл\Desktop\электричество\tesrisun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47389"/>
            <a:ext cx="2032848" cy="18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13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Кирилл\Desktop\электричество\Giant_photovoltaic_ar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277894"/>
            <a:ext cx="8784976" cy="6247450"/>
          </a:xfrm>
          <a:solidFill>
            <a:schemeClr val="tx1">
              <a:alpha val="86000"/>
            </a:schemeClr>
          </a:solidFill>
        </p:spPr>
        <p:txBody>
          <a:bodyPr anchor="t"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Альтернативные: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Газовые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электростанции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Жидкотопливные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электростанции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Твердотопливные электростанции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Ветроэлектростанции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электростанции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другие…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1707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ирилл\Desktop\электричество\0_4c04_e6cf6633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386610"/>
          </a:xfrm>
          <a:solidFill>
            <a:schemeClr val="tx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Этап </a:t>
            </a:r>
            <a:r>
              <a:rPr lang="ru-RU" sz="3600" dirty="0" smtClean="0">
                <a:solidFill>
                  <a:schemeClr val="bg1"/>
                </a:solidFill>
              </a:rPr>
              <a:t>№</a:t>
            </a:r>
            <a:r>
              <a:rPr lang="ru-RU" sz="48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электропередачи (ЛЭП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509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ирилл\Desktop\электричество\21736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4678"/>
            <a:ext cx="8229600" cy="5170586"/>
          </a:xfrm>
          <a:solidFill>
            <a:schemeClr val="tx1">
              <a:alpha val="86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ЛЭП </a:t>
            </a:r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один из компонентов электрической сети, система энергетического оборудования, предназначенная для передачи электроэнергии посредством электрического тока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252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89</Words>
  <Application>Microsoft Office PowerPoint</Application>
  <PresentationFormat>Экран (4:3)</PresentationFormat>
  <Paragraphs>18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Дарите другим свет!  Тьма побеспокоится о себе сама.</vt:lpstr>
      <vt:lpstr>Электричество</vt:lpstr>
      <vt:lpstr>Как электричество  приходит к нам в дома?</vt:lpstr>
      <vt:lpstr>Весь путь…</vt:lpstr>
      <vt:lpstr>Этап №1 Виды электростанций</vt:lpstr>
      <vt:lpstr>              Атомные электростанции          Гидроэлектростанции                  Тепловые электростанции</vt:lpstr>
      <vt:lpstr>Альтернативные:  Газовые электростанции Жидкотопливные электростанции Твердотопливные электростанции Ветроэлектростанции Солнечные электростанции И другие…</vt:lpstr>
      <vt:lpstr>Этап №2 Линия электропередачи (ЛЭП)</vt:lpstr>
      <vt:lpstr>ЛЭП - один из компонентов электрической сети, система энергетического оборудования, предназначенная для передачи электроэнергии посредством электрического тока.</vt:lpstr>
      <vt:lpstr>Этап №3 Трансформаторы</vt:lpstr>
      <vt:lpstr>Трансформатор - электрический аппарат, состоящий из набора индуктивно связанных обмоток на каком-либо магнитопроводе или без него и предназначенный для преобразования посредством электромагнитной индукции.</vt:lpstr>
      <vt:lpstr>Производится-передается- трансформируется-применяется</vt:lpstr>
      <vt:lpstr>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Обыкновенное чудо</dc:title>
  <dc:creator>Кирилл</dc:creator>
  <cp:lastModifiedBy>osolodkov</cp:lastModifiedBy>
  <cp:revision>19</cp:revision>
  <dcterms:created xsi:type="dcterms:W3CDTF">2012-01-24T12:29:10Z</dcterms:created>
  <dcterms:modified xsi:type="dcterms:W3CDTF">2012-03-03T21:44:37Z</dcterms:modified>
</cp:coreProperties>
</file>