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28"/>
  </p:notesMasterIdLst>
  <p:sldIdLst>
    <p:sldId id="256" r:id="rId13"/>
    <p:sldId id="258" r:id="rId14"/>
    <p:sldId id="262" r:id="rId15"/>
    <p:sldId id="268" r:id="rId16"/>
    <p:sldId id="259" r:id="rId17"/>
    <p:sldId id="260" r:id="rId18"/>
    <p:sldId id="263" r:id="rId19"/>
    <p:sldId id="261" r:id="rId20"/>
    <p:sldId id="264" r:id="rId21"/>
    <p:sldId id="265" r:id="rId22"/>
    <p:sldId id="266" r:id="rId23"/>
    <p:sldId id="269" r:id="rId24"/>
    <p:sldId id="267" r:id="rId25"/>
    <p:sldId id="270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5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37E3A-CC27-41D4-AF6B-B9BD4124B803}" type="datetimeFigureOut">
              <a:rPr lang="ru-RU" smtClean="0"/>
              <a:pPr/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99B84-7B4A-4543-8B35-FAA4F6CD0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92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99B84-7B4A-4543-8B35-FAA4F6CD00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4" y="1509117"/>
            <a:ext cx="407193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1509117"/>
            <a:ext cx="407193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6347" y="1741289"/>
            <a:ext cx="1924348" cy="27771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3305" y="1741289"/>
            <a:ext cx="5665887" cy="2777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267890"/>
            <a:ext cx="2062758" cy="5956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267890"/>
            <a:ext cx="6081117" cy="5956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lIns="64255" tIns="32126" rIns="64255" bIns="3212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55" tIns="32126" rIns="64255" bIns="32126"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58"/>
            <a:ext cx="4060775" cy="4525119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1600658"/>
            <a:ext cx="4060775" cy="4525119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  <a:prstGeom prst="rect">
            <a:avLst/>
          </a:prstGeom>
        </p:spPr>
        <p:txBody>
          <a:bodyPr lIns="64255" tIns="32126" rIns="64255" bIns="32126"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55" tIns="32126" rIns="64255" bIns="3212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  <a:prstGeom prst="rect">
            <a:avLst/>
          </a:prstGeom>
        </p:spPr>
        <p:txBody>
          <a:bodyPr lIns="64255" tIns="32126" rIns="64255" bIns="32126"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  <a:prstGeom prst="rect">
            <a:avLst/>
          </a:prstGeom>
        </p:spPr>
        <p:txBody>
          <a:bodyPr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5" tIns="32126" rIns="64255" bIns="3212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51" tIns="32125" rIns="64251" bIns="32125"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4" y="625078"/>
            <a:ext cx="4071938" cy="5607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625078"/>
            <a:ext cx="4071938" cy="5607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1" tIns="32125" rIns="64251" bIns="3212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  <a:prstGeom prst="rect">
            <a:avLst/>
          </a:prstGeom>
        </p:spPr>
        <p:txBody>
          <a:bodyPr lIns="64251" tIns="32125" rIns="64251" bIns="32125"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  <a:prstGeom prst="rect">
            <a:avLst/>
          </a:prstGeom>
        </p:spPr>
        <p:txBody>
          <a:bodyPr lIns="64251" tIns="32125" rIns="64251" bIns="32125"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274588"/>
            <a:ext cx="2062758" cy="5958334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274588"/>
            <a:ext cx="6081117" cy="59583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4" y="1509117"/>
            <a:ext cx="407193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1509117"/>
            <a:ext cx="407193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267890"/>
            <a:ext cx="2062758" cy="5956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267890"/>
            <a:ext cx="6081117" cy="5956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5367" y="1509117"/>
            <a:ext cx="1397496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00020" y="1509117"/>
            <a:ext cx="1397496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267890"/>
            <a:ext cx="2062758" cy="5956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267890"/>
            <a:ext cx="6081117" cy="5956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5" y="1509117"/>
            <a:ext cx="204489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8539" y="1509117"/>
            <a:ext cx="204489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3305" y="3661172"/>
            <a:ext cx="3795117" cy="8572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8" y="3661172"/>
            <a:ext cx="3795117" cy="8572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267890"/>
            <a:ext cx="2062758" cy="5956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267890"/>
            <a:ext cx="6081117" cy="5956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267891"/>
            <a:ext cx="2062758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267891"/>
            <a:ext cx="6081117" cy="5857875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5" y="1509117"/>
            <a:ext cx="204489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8539" y="1509117"/>
            <a:ext cx="2044898" cy="47148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267890"/>
            <a:ext cx="2062758" cy="5956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267890"/>
            <a:ext cx="6081117" cy="5956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484" y="3661172"/>
            <a:ext cx="2058293" cy="8572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11934" y="3661172"/>
            <a:ext cx="2058293" cy="8572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14291" y="1732366"/>
            <a:ext cx="1055936" cy="2786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5" y="1732366"/>
            <a:ext cx="3060650" cy="2786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  <a:prstGeom prst="rect">
            <a:avLst/>
          </a:prstGeom>
        </p:spPr>
        <p:txBody>
          <a:bodyPr lIns="64264" tIns="32132" rIns="64264" bIns="32132"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7" y="1600655"/>
            <a:ext cx="8228707" cy="4525119"/>
          </a:xfrm>
          <a:prstGeom prst="rect">
            <a:avLst/>
          </a:prstGeom>
        </p:spPr>
        <p:txBody>
          <a:bodyPr lIns="64264" tIns="32132" rIns="64264" bIns="321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64" tIns="32132" rIns="64264" bIns="32132"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55"/>
            <a:ext cx="4060775" cy="4525119"/>
          </a:xfrm>
          <a:prstGeom prst="rect">
            <a:avLst/>
          </a:prstGeom>
        </p:spPr>
        <p:txBody>
          <a:bodyPr lIns="64264" tIns="32132" rIns="64264" bIns="3213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1600655"/>
            <a:ext cx="4060775" cy="4525119"/>
          </a:xfrm>
          <a:prstGeom prst="rect">
            <a:avLst/>
          </a:prstGeom>
        </p:spPr>
        <p:txBody>
          <a:bodyPr lIns="64264" tIns="32132" rIns="64264" bIns="3213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64" tIns="32132" rIns="64264" bIns="32132"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64" tIns="32132" rIns="64264" bIns="3213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64" tIns="32132" rIns="64264" bIns="32132"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64" tIns="32132" rIns="64264" bIns="3213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64" tIns="32132" rIns="64264" bIns="3213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  <a:prstGeom prst="rect">
            <a:avLst/>
          </a:prstGeom>
        </p:spPr>
        <p:txBody>
          <a:bodyPr lIns="64264" tIns="32132" rIns="64264" bIns="32132"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  <a:prstGeom prst="rect">
            <a:avLst/>
          </a:prstGeom>
        </p:spPr>
        <p:txBody>
          <a:bodyPr lIns="64264" tIns="32132" rIns="64264" bIns="32132"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  <a:prstGeom prst="rect">
            <a:avLst/>
          </a:prstGeom>
        </p:spPr>
        <p:txBody>
          <a:bodyPr lIns="64264" tIns="32132" rIns="64264" bIns="32132"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5"/>
            <a:ext cx="8228707" cy="4525119"/>
          </a:xfrm>
          <a:prstGeom prst="rect">
            <a:avLst/>
          </a:prstGeom>
        </p:spPr>
        <p:txBody>
          <a:bodyPr vert="eaVert" lIns="64264" tIns="32132" rIns="64264" bIns="321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758" y="1600655"/>
            <a:ext cx="2062758" cy="48644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6484" y="1600655"/>
            <a:ext cx="6081117" cy="4864447"/>
          </a:xfrm>
          <a:prstGeom prst="rect">
            <a:avLst/>
          </a:prstGeom>
        </p:spPr>
        <p:txBody>
          <a:bodyPr vert="eaVert" lIns="64264" tIns="32132" rIns="64264" bIns="321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lIns="64261" tIns="32130" rIns="64261" bIns="321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Copperplate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600656"/>
            <a:ext cx="2057176" cy="45251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6064374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3305" y="1741289"/>
            <a:ext cx="7697391" cy="1910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305" y="3661172"/>
            <a:ext cx="7697391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241093" indent="-241093" algn="r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522368" indent="-200911" algn="r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803643" indent="-160729" algn="r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125101" indent="-160729" algn="r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446558" indent="-160729" algn="r" rtl="0" eaLnBrk="1" fontAlgn="base" hangingPunct="1"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267900"/>
            <a:ext cx="8251031" cy="1160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5" y="1509117"/>
            <a:ext cx="8251031" cy="471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9" tIns="35699" rIns="35699" bIns="3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308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618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3925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237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083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24768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37152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49536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61920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883227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04537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25849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47155" indent="-348083" algn="l" rtl="0" eaLnBrk="1" fontAlgn="base" hangingPunct="1">
        <a:spcBef>
          <a:spcPts val="3094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291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585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3876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171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065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60434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72801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85171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97538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918833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40124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61419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82712" indent="-34806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5" y="625078"/>
            <a:ext cx="8251031" cy="560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275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552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3826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105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047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24704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37056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49408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61760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883033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04312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25590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46863" indent="-348047" algn="l" rtl="0" eaLnBrk="1" fontAlgn="base" hangingPunct="1">
        <a:spcBef>
          <a:spcPts val="4359"/>
        </a:spcBef>
        <a:spcAft>
          <a:spcPct val="0"/>
        </a:spcAft>
        <a:buSzPct val="9300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267892"/>
            <a:ext cx="8251031" cy="1160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5" y="1509117"/>
            <a:ext cx="8251031" cy="471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227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25024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37536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50048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62560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884001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05441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26882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48323" indent="-348227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267893"/>
            <a:ext cx="8251031" cy="1160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5367" y="1509117"/>
            <a:ext cx="2902148" cy="471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424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849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274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697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209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24992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37488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49984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62480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883904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05328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26753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48177" indent="-348209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267894"/>
            <a:ext cx="8251031" cy="1160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1509117"/>
            <a:ext cx="4196953" cy="471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407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816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224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631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191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24960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37440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49920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62400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883807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05215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26624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48031" indent="-348191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267895"/>
            <a:ext cx="8251031" cy="1160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391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783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174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565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173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60637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73101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85565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98029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919423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40812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62205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83599" indent="-348173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267896"/>
            <a:ext cx="8251031" cy="1160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1509117"/>
            <a:ext cx="4196953" cy="471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374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750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124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500" algn="l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348155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624896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937344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249792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562240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1883613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2204989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2526366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2847739" indent="-348155" algn="l" rtl="0" eaLnBrk="1" fontAlgn="base" hangingPunct="1">
        <a:spcBef>
          <a:spcPts val="3516"/>
        </a:spcBef>
        <a:spcAft>
          <a:spcPct val="0"/>
        </a:spcAft>
        <a:buSzPct val="93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1732359"/>
            <a:ext cx="4223742" cy="1910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5" tIns="35705" rIns="35705" bIns="3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661172"/>
            <a:ext cx="4223742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5" tIns="35705" rIns="35705" bIns="3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" charset="0"/>
              </a:rPr>
              <a:t>Образец текста</a:t>
            </a:r>
          </a:p>
          <a:p>
            <a:pPr lvl="1"/>
            <a:r>
              <a:rPr lang="ru-RU" smtClean="0">
                <a:sym typeface="Copperplate" charset="0"/>
              </a:rPr>
              <a:t>Второй уровень</a:t>
            </a:r>
          </a:p>
          <a:p>
            <a:pPr lvl="2"/>
            <a:r>
              <a:rPr lang="ru-RU" smtClean="0">
                <a:sym typeface="Copperplate" charset="0"/>
              </a:rPr>
              <a:t>Третий уровень</a:t>
            </a:r>
          </a:p>
          <a:p>
            <a:pPr lvl="3"/>
            <a:r>
              <a:rPr lang="ru-RU" smtClean="0">
                <a:sym typeface="Copperplate" charset="0"/>
              </a:rPr>
              <a:t>Четвертый уровень</a:t>
            </a:r>
          </a:p>
          <a:p>
            <a:pPr lvl="4"/>
            <a:r>
              <a:rPr lang="ru-RU" smtClean="0">
                <a:sym typeface="Copperplate" charset="0"/>
              </a:rPr>
              <a:t>Пятый уровень</a:t>
            </a:r>
            <a:endParaRPr lang="en-US" smtClean="0">
              <a:sym typeface="Copperplat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357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717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075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434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241020" indent="-241020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522209" indent="-200849" algn="l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803397" indent="-160679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124756" indent="-160679" algn="l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446114" indent="-160679" algn="l" rtl="0" eaLnBrk="1" fontAlgn="base" hangingPunct="1"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32135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64271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96407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285434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5429250"/>
            <a:ext cx="8251031" cy="1035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241008" indent="-241008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522183" indent="-200838" algn="l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803356" indent="-160671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124698" indent="-160671" algn="l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446040" indent="-160671" algn="l" rtl="0" eaLnBrk="1" fontAlgn="base" hangingPunct="1"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321341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642684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96402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28536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3313" y="2071688"/>
            <a:ext cx="7697391" cy="271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opperplate Light" charset="0"/>
              </a:rPr>
              <a:t>Образец заголовка</a:t>
            </a:r>
            <a:endParaRPr lang="en-US" smtClean="0">
              <a:sym typeface="Copperplat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opperplate Light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5pPr>
      <a:lvl6pPr marL="321324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6pPr>
      <a:lvl7pPr marL="642651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7pPr>
      <a:lvl8pPr marL="963975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8pPr>
      <a:lvl9pPr marL="1285302" algn="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 Light" charset="0"/>
          <a:ea typeface="ヒラギノ明朝 ProN W3" charset="0"/>
          <a:cs typeface="ヒラギノ明朝 ProN W3" charset="0"/>
          <a:sym typeface="Copperplate Light" charset="0"/>
        </a:defRPr>
      </a:lvl9pPr>
    </p:titleStyle>
    <p:bodyStyle>
      <a:lvl1pPr marL="240996" indent="-240996" algn="r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522157" indent="-200828" algn="r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803315" indent="-160663" algn="r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124640" indent="-160663" algn="r" rtl="0" eaLnBrk="1" fontAlgn="base" hangingPunct="1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1445966" indent="-160663" algn="r" rtl="0" eaLnBrk="1" fontAlgn="base" hangingPunct="1"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321324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642651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963975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285302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ru-RU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5.jpeg"/><Relationship Id="rId5" Type="http://schemas.openxmlformats.org/officeDocument/2006/relationships/image" Target="../media/image22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44299" cy="3100855"/>
          </a:xfrm>
        </p:spPr>
        <p:txBody>
          <a:bodyPr/>
          <a:lstStyle/>
          <a:p>
            <a:pPr algn="ctr"/>
            <a:r>
              <a:rPr lang="ru-RU" sz="2000" dirty="0" smtClean="0"/>
              <a:t>                                                           Выпускникам посвящается</a:t>
            </a:r>
            <a:br>
              <a:rPr lang="ru-RU" sz="20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СПАСИБО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 участников студии «Маски»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 cstate="print"/>
          <a:srcRect l="8364" t="21047" r="7992" b="10771"/>
          <a:stretch>
            <a:fillRect/>
          </a:stretch>
        </p:blipFill>
        <p:spPr bwMode="auto">
          <a:xfrm>
            <a:off x="4929190" y="285728"/>
            <a:ext cx="1928826" cy="117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 l="75258" t="50342" r="8013" b="21673"/>
          <a:stretch>
            <a:fillRect/>
          </a:stretch>
        </p:blipFill>
        <p:spPr bwMode="auto">
          <a:xfrm>
            <a:off x="142844" y="428604"/>
            <a:ext cx="1285884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    </a:t>
            </a:r>
            <a:r>
              <a:rPr lang="ru-RU" sz="3200" b="1" dirty="0" smtClean="0"/>
              <a:t>Спасибо </a:t>
            </a:r>
            <a:br>
              <a:rPr lang="ru-RU" sz="3200" b="1" dirty="0" smtClean="0"/>
            </a:br>
            <a:r>
              <a:rPr lang="ru-RU" sz="3200" b="1" dirty="0" smtClean="0"/>
              <a:t>        Славе Кузнецову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2500306"/>
            <a:ext cx="2786082" cy="3750456"/>
          </a:xfrm>
        </p:spPr>
        <p:txBody>
          <a:bodyPr/>
          <a:lstStyle/>
          <a:p>
            <a:pPr algn="r">
              <a:buNone/>
            </a:pPr>
            <a:r>
              <a:rPr lang="ru-RU" sz="3200" dirty="0" smtClean="0"/>
              <a:t>   за его комичность,  смелость </a:t>
            </a:r>
            <a:r>
              <a:rPr lang="ru-RU" sz="3200" smtClean="0"/>
              <a:t>и   за отличного </a:t>
            </a:r>
            <a:r>
              <a:rPr lang="ru-RU" sz="3200" dirty="0" err="1" smtClean="0"/>
              <a:t>Гринча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 l="16742" t="11148" r="30174"/>
          <a:stretch>
            <a:fillRect/>
          </a:stretch>
        </p:blipFill>
        <p:spPr bwMode="auto">
          <a:xfrm>
            <a:off x="1214414" y="3929066"/>
            <a:ext cx="1928826" cy="2421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000240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 l="39807" t="16377" r="27602" b="28194"/>
          <a:stretch>
            <a:fillRect/>
          </a:stretch>
        </p:blipFill>
        <p:spPr bwMode="auto">
          <a:xfrm>
            <a:off x="7072330" y="642918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 t="25062" r="34965"/>
          <a:stretch>
            <a:fillRect/>
          </a:stretch>
        </p:blipFill>
        <p:spPr bwMode="auto">
          <a:xfrm>
            <a:off x="3286116" y="4214818"/>
            <a:ext cx="3139119" cy="2411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500306"/>
            <a:ext cx="1500198" cy="200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6" name="Picture 10" descr="C:\Documents and Settings\k313.SCHOOL104.000\Рабочий стол\для спасибо\y_33f17ff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572140"/>
            <a:ext cx="1714475" cy="114298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/>
          <a:srcRect l="12500" t="20804" r="51065" b="16695"/>
          <a:stretch>
            <a:fillRect/>
          </a:stretch>
        </p:blipFill>
        <p:spPr bwMode="auto">
          <a:xfrm>
            <a:off x="2000232" y="1428736"/>
            <a:ext cx="1427141" cy="1958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/>
          <a:srcRect l="18737" t="29670" r="17981" b="20330"/>
          <a:stretch>
            <a:fillRect/>
          </a:stretch>
        </p:blipFill>
        <p:spPr bwMode="auto">
          <a:xfrm>
            <a:off x="2000232" y="1500174"/>
            <a:ext cx="4286280" cy="254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Спасибо </a:t>
            </a:r>
            <a:br>
              <a:rPr lang="ru-RU" sz="4000" b="1" dirty="0" smtClean="0"/>
            </a:br>
            <a:r>
              <a:rPr lang="ru-RU" sz="4000" b="1" dirty="0" err="1" smtClean="0"/>
              <a:t>Хати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Такидзе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786190"/>
            <a:ext cx="3429024" cy="2446732"/>
          </a:xfrm>
        </p:spPr>
        <p:txBody>
          <a:bodyPr/>
          <a:lstStyle/>
          <a:p>
            <a:pPr algn="r">
              <a:buNone/>
            </a:pPr>
            <a:r>
              <a:rPr lang="ru-RU" sz="3200" dirty="0" smtClean="0"/>
              <a:t>   </a:t>
            </a:r>
            <a:r>
              <a:rPr lang="ru-RU" sz="2400" dirty="0" smtClean="0"/>
              <a:t>для которой почти не существует языковых барьеров; которая может плакать на сцене; и за незабываемую Джульетту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9143" t="7783" r="29190" b="8966"/>
          <a:stretch>
            <a:fillRect/>
          </a:stretch>
        </p:blipFill>
        <p:spPr bwMode="auto">
          <a:xfrm>
            <a:off x="214282" y="2143116"/>
            <a:ext cx="1428760" cy="232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l="39584" t="31221" r="18749" b="10185"/>
          <a:stretch>
            <a:fillRect/>
          </a:stretch>
        </p:blipFill>
        <p:spPr bwMode="auto">
          <a:xfrm>
            <a:off x="6500826" y="928670"/>
            <a:ext cx="228601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Documents and Settings\k313.SCHOOL104.000\Рабочий стол\для спасибо\pm-isrNuXLU.jpg"/>
          <p:cNvPicPr>
            <a:picLocks noChangeAspect="1" noChangeArrowheads="1"/>
          </p:cNvPicPr>
          <p:nvPr/>
        </p:nvPicPr>
        <p:blipFill>
          <a:blip r:embed="rId5" cstate="print"/>
          <a:srcRect l="25976" t="20312"/>
          <a:stretch>
            <a:fillRect/>
          </a:stretch>
        </p:blipFill>
        <p:spPr bwMode="auto">
          <a:xfrm>
            <a:off x="1187624" y="3605983"/>
            <a:ext cx="2428892" cy="196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9" descr="C:\Documents and Settings\k313.SCHOOL104.000\Рабочий стол\для спасибо\m_cafaff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7166"/>
            <a:ext cx="1238250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429000"/>
            <a:ext cx="2138332" cy="321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Николай\Desktop\для спасибо\gVRBCQaNU5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06" t="26605" r="31321" b="1"/>
          <a:stretch/>
        </p:blipFill>
        <p:spPr bwMode="auto">
          <a:xfrm>
            <a:off x="214282" y="5084394"/>
            <a:ext cx="1320801" cy="145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23" y="274588"/>
            <a:ext cx="8422531" cy="1143000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err="1" smtClean="0"/>
              <a:t>Рустамовой</a:t>
            </a:r>
            <a:r>
              <a:rPr lang="ru-RU" dirty="0" smtClean="0"/>
              <a:t> </a:t>
            </a:r>
            <a:r>
              <a:rPr lang="ru-RU" dirty="0" err="1" smtClean="0"/>
              <a:t>Нигаре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3587730"/>
            <a:ext cx="2901380" cy="264519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за смелость на сцене, доброту и понимание</a:t>
            </a:r>
            <a:endParaRPr lang="ru-RU" dirty="0"/>
          </a:p>
        </p:txBody>
      </p:sp>
      <p:pic>
        <p:nvPicPr>
          <p:cNvPr id="1026" name="Picture 2" descr="C:\Users\Николай\Desktop\для спасибо\y_e2f26a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90" t="40149" r="2039" b="3050"/>
          <a:stretch/>
        </p:blipFill>
        <p:spPr bwMode="auto">
          <a:xfrm>
            <a:off x="263823" y="2137754"/>
            <a:ext cx="3595144" cy="2899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для спасибо\y_1b8e17a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7" t="22342" r="30627"/>
          <a:stretch/>
        </p:blipFill>
        <p:spPr bwMode="auto">
          <a:xfrm>
            <a:off x="6948264" y="956484"/>
            <a:ext cx="1977889" cy="2631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олай\Desktop\для спасибо\y_650ab6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5" t="23414" r="30930" b="-2769"/>
          <a:stretch/>
        </p:blipFill>
        <p:spPr bwMode="auto">
          <a:xfrm>
            <a:off x="2572936" y="3736942"/>
            <a:ext cx="2822074" cy="2601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Косте </a:t>
            </a:r>
            <a:r>
              <a:rPr lang="ru-RU" dirty="0" err="1" smtClean="0"/>
              <a:t>Салимову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786058"/>
            <a:ext cx="3261420" cy="3446864"/>
          </a:xfrm>
        </p:spPr>
        <p:txBody>
          <a:bodyPr/>
          <a:lstStyle/>
          <a:p>
            <a:pPr marL="0" indent="0" algn="r">
              <a:buNone/>
            </a:pPr>
            <a:r>
              <a:rPr lang="ru-RU" sz="3200" dirty="0" smtClean="0"/>
              <a:t>за порядочность, ответственность и готовность помочь</a:t>
            </a:r>
            <a:endParaRPr lang="ru-RU" dirty="0"/>
          </a:p>
        </p:txBody>
      </p:sp>
      <p:pic>
        <p:nvPicPr>
          <p:cNvPr id="2050" name="Picture 2" descr="C:\Documents and Settings\k313.SCHOOL104.000\Рабочий стол\для спасибо\xD5fixzy-Ms.jpg"/>
          <p:cNvPicPr>
            <a:picLocks noChangeAspect="1" noChangeArrowheads="1"/>
          </p:cNvPicPr>
          <p:nvPr/>
        </p:nvPicPr>
        <p:blipFill>
          <a:blip r:embed="rId2"/>
          <a:srcRect l="19169" t="20949" r="12056"/>
          <a:stretch>
            <a:fillRect/>
          </a:stretch>
        </p:blipFill>
        <p:spPr bwMode="auto">
          <a:xfrm>
            <a:off x="6109332" y="571480"/>
            <a:ext cx="273466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3437" t="36928" r="17969"/>
          <a:stretch>
            <a:fillRect/>
          </a:stretch>
        </p:blipFill>
        <p:spPr bwMode="auto">
          <a:xfrm>
            <a:off x="1714480" y="4071942"/>
            <a:ext cx="3658187" cy="262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7629" t="17904" b="25942"/>
          <a:stretch>
            <a:fillRect/>
          </a:stretch>
        </p:blipFill>
        <p:spPr bwMode="auto">
          <a:xfrm>
            <a:off x="2357422" y="2143116"/>
            <a:ext cx="3630486" cy="165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l="38508" t="17170" r="40909" b="49236"/>
          <a:stretch>
            <a:fillRect/>
          </a:stretch>
        </p:blipFill>
        <p:spPr bwMode="auto">
          <a:xfrm>
            <a:off x="357158" y="2928934"/>
            <a:ext cx="1571636" cy="192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Гоше Пьянкову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4500570"/>
            <a:ext cx="3405436" cy="1732352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dirty="0"/>
              <a:t>з</a:t>
            </a:r>
            <a:r>
              <a:rPr lang="ru-RU" sz="2400" dirty="0" smtClean="0"/>
              <a:t>а полгода совместной работы,   за искреннюю </a:t>
            </a:r>
            <a:r>
              <a:rPr lang="ru-RU" sz="2400" dirty="0" smtClean="0"/>
              <a:t>игру</a:t>
            </a:r>
            <a:r>
              <a:rPr lang="ru-RU" sz="2400" dirty="0" smtClean="0"/>
              <a:t>, ответственность и актерское мастерство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805" t="9672"/>
          <a:stretch>
            <a:fillRect/>
          </a:stretch>
        </p:blipFill>
        <p:spPr bwMode="auto">
          <a:xfrm>
            <a:off x="6858016" y="285728"/>
            <a:ext cx="1857388" cy="222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8074"/>
          <a:stretch>
            <a:fillRect/>
          </a:stretch>
        </p:blipFill>
        <p:spPr bwMode="auto">
          <a:xfrm>
            <a:off x="285720" y="2357430"/>
            <a:ext cx="1756465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857628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31055" t="37500" r="52539" b="25000"/>
          <a:stretch>
            <a:fillRect/>
          </a:stretch>
        </p:blipFill>
        <p:spPr bwMode="auto">
          <a:xfrm>
            <a:off x="500034" y="4214818"/>
            <a:ext cx="129184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2277" t="20752" r="30727"/>
          <a:stretch>
            <a:fillRect/>
          </a:stretch>
        </p:blipFill>
        <p:spPr bwMode="auto">
          <a:xfrm>
            <a:off x="5929322" y="1857364"/>
            <a:ext cx="1926976" cy="243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k313.SCHOOL104.000\Рабочий стол\170\Изображение 032.jpg"/>
          <p:cNvPicPr>
            <a:picLocks noChangeAspect="1" noChangeArrowheads="1"/>
          </p:cNvPicPr>
          <p:nvPr/>
        </p:nvPicPr>
        <p:blipFill>
          <a:blip r:embed="rId7" cstate="print"/>
          <a:srcRect l="6409" t="41857" r="22487" b="17271"/>
          <a:stretch>
            <a:fillRect/>
          </a:stretch>
        </p:blipFill>
        <p:spPr bwMode="auto">
          <a:xfrm>
            <a:off x="2214546" y="2000240"/>
            <a:ext cx="3519884" cy="151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   Спасибо </a:t>
            </a:r>
            <a:r>
              <a:rPr lang="ru-RU" sz="3200" dirty="0" smtClean="0"/>
              <a:t>всем участникам студии </a:t>
            </a:r>
            <a:r>
              <a:rPr lang="ru-RU" sz="3200" dirty="0" smtClean="0"/>
              <a:t>"Маски" за то, что </a:t>
            </a:r>
            <a:r>
              <a:rPr lang="ru-RU" sz="3200" dirty="0" smtClean="0"/>
              <a:t>верили в </a:t>
            </a:r>
            <a:r>
              <a:rPr lang="ru-RU" sz="3200" dirty="0" smtClean="0"/>
              <a:t>то, что </a:t>
            </a:r>
            <a:r>
              <a:rPr lang="ru-RU" sz="3200" dirty="0" smtClean="0"/>
              <a:t>делали на </a:t>
            </a:r>
            <a:r>
              <a:rPr lang="ru-RU" sz="3200" dirty="0" smtClean="0"/>
              <a:t>сцене.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</a:t>
            </a:r>
            <a:r>
              <a:rPr lang="ru-RU" sz="3200" dirty="0" smtClean="0"/>
              <a:t>К </a:t>
            </a:r>
            <a:r>
              <a:rPr lang="ru-RU" sz="3200" dirty="0" smtClean="0"/>
              <a:t>сожалению,  </a:t>
            </a:r>
            <a:r>
              <a:rPr lang="ru-RU" sz="3200" dirty="0" smtClean="0"/>
              <a:t>некоторые из вас уходят в этом году, но вы всегда были и останетесь актёрами театральной </a:t>
            </a:r>
            <a:r>
              <a:rPr lang="ru-RU" sz="3200" dirty="0" smtClean="0"/>
              <a:t>студии "Маски".</a:t>
            </a:r>
          </a:p>
          <a:p>
            <a:pPr>
              <a:buNone/>
            </a:pPr>
            <a:r>
              <a:rPr lang="ru-RU" dirty="0" smtClean="0"/>
              <a:t>                                                       </a:t>
            </a:r>
            <a:r>
              <a:rPr lang="ru-RU" sz="2400" dirty="0" smtClean="0"/>
              <a:t>Актеры студии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1376" t="14876" r="25650"/>
          <a:stretch>
            <a:fillRect/>
          </a:stretch>
        </p:blipFill>
        <p:spPr bwMode="auto">
          <a:xfrm>
            <a:off x="3714744" y="2500306"/>
            <a:ext cx="2714644" cy="3270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10668">
            <a:off x="1535352" y="1933625"/>
            <a:ext cx="2616196" cy="1744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72428" cy="1143000"/>
          </a:xfrm>
        </p:spPr>
        <p:txBody>
          <a:bodyPr/>
          <a:lstStyle/>
          <a:p>
            <a:pPr algn="ctr"/>
            <a:r>
              <a:rPr lang="ru-RU" sz="5400" dirty="0" smtClean="0"/>
              <a:t>Спасибо</a:t>
            </a:r>
            <a:br>
              <a:rPr lang="ru-RU" sz="5400" dirty="0" smtClean="0"/>
            </a:br>
            <a:r>
              <a:rPr lang="ru-RU" sz="5400" dirty="0" smtClean="0"/>
              <a:t> Саше </a:t>
            </a:r>
            <a:r>
              <a:rPr lang="ru-RU" sz="5400" dirty="0" err="1" smtClean="0"/>
              <a:t>Деревяшкиной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1643050"/>
            <a:ext cx="2857520" cy="535785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за её искренность и талант,  хорошую актёрскую игру и частичку себя в каждой роли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6016" t="23171" r="28455"/>
          <a:stretch>
            <a:fillRect/>
          </a:stretch>
        </p:blipFill>
        <p:spPr bwMode="auto">
          <a:xfrm>
            <a:off x="214282" y="500042"/>
            <a:ext cx="1301766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8789" t="32031" r="30859" b="3125"/>
          <a:stretch>
            <a:fillRect/>
          </a:stretch>
        </p:blipFill>
        <p:spPr bwMode="auto">
          <a:xfrm>
            <a:off x="142844" y="4000504"/>
            <a:ext cx="336877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868396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 Лере Андреевой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214422"/>
            <a:ext cx="3268260" cy="278608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 за её прекрасный голос и позитивный настрой</a:t>
            </a:r>
            <a:endParaRPr lang="ru-RU" dirty="0"/>
          </a:p>
        </p:txBody>
      </p:sp>
      <p:pic>
        <p:nvPicPr>
          <p:cNvPr id="2050" name="Picture 2" descr="C:\Documents and Settings\k313.SCHOOL104.000\Рабочий стол\для спасибо\y_993378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929066"/>
            <a:ext cx="2486016" cy="1657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2292" t="23438" r="14583" b="15364"/>
          <a:stretch>
            <a:fillRect/>
          </a:stretch>
        </p:blipFill>
        <p:spPr bwMode="auto">
          <a:xfrm>
            <a:off x="2928926" y="2071678"/>
            <a:ext cx="2403044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C:\Documents and Settings\k313.SCHOOL104.000\Рабочий стол\для спасибо\z_a63cc0e3.jpg"/>
          <p:cNvPicPr>
            <a:picLocks noChangeAspect="1" noChangeArrowheads="1"/>
          </p:cNvPicPr>
          <p:nvPr/>
        </p:nvPicPr>
        <p:blipFill>
          <a:blip r:embed="rId4" cstate="print"/>
          <a:srcRect t="25197"/>
          <a:stretch>
            <a:fillRect/>
          </a:stretch>
        </p:blipFill>
        <p:spPr bwMode="auto">
          <a:xfrm>
            <a:off x="3286116" y="4786322"/>
            <a:ext cx="3024166" cy="1696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428868"/>
            <a:ext cx="2133443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142852"/>
            <a:ext cx="8228707" cy="714380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Любе Яковлевой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357562"/>
            <a:ext cx="3071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за её открытость и весёлую обаятельную </a:t>
            </a:r>
            <a:r>
              <a:rPr lang="ru-RU" sz="3600" dirty="0" err="1" smtClean="0"/>
              <a:t>Крис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861" t="11430" b="24561"/>
          <a:stretch>
            <a:fillRect/>
          </a:stretch>
        </p:blipFill>
        <p:spPr bwMode="auto">
          <a:xfrm>
            <a:off x="6500826" y="357166"/>
            <a:ext cx="2083331" cy="289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21558"/>
          <a:stretch>
            <a:fillRect/>
          </a:stretch>
        </p:blipFill>
        <p:spPr bwMode="auto">
          <a:xfrm>
            <a:off x="785786" y="4214818"/>
            <a:ext cx="4473584" cy="2339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8310" t="40353" r="40648" b="12785"/>
          <a:stretch>
            <a:fillRect/>
          </a:stretch>
        </p:blipFill>
        <p:spPr bwMode="auto">
          <a:xfrm>
            <a:off x="214282" y="1857364"/>
            <a:ext cx="2928958" cy="215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19331" t="19331" r="23048"/>
          <a:stretch>
            <a:fillRect/>
          </a:stretch>
        </p:blipFill>
        <p:spPr bwMode="auto">
          <a:xfrm>
            <a:off x="6215074" y="214290"/>
            <a:ext cx="2745253" cy="2562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 Томе Дружининой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3714752"/>
            <a:ext cx="3143240" cy="314324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за собственное видение процесса, увлечённость и загадочность</a:t>
            </a:r>
            <a:endParaRPr lang="ru-RU" sz="2800" dirty="0"/>
          </a:p>
        </p:txBody>
      </p:sp>
      <p:pic>
        <p:nvPicPr>
          <p:cNvPr id="4098" name="Picture 2" descr="C:\Documents and Settings\k313.SCHOOL104.000\Рабочий стол\для спасибо\z_f24a16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2572773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38807" t="38807" r="27236" b="27775"/>
          <a:stretch>
            <a:fillRect/>
          </a:stretch>
        </p:blipFill>
        <p:spPr bwMode="auto">
          <a:xfrm>
            <a:off x="3500430" y="2000240"/>
            <a:ext cx="300039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71942"/>
            <a:ext cx="3168602" cy="2375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Маше Алексеевой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3500438"/>
            <a:ext cx="2911070" cy="273248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за лёгкость и искренность, улыбчивость и пластику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141048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965975" cy="197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13920" t="24766" r="50764"/>
          <a:stretch>
            <a:fillRect/>
          </a:stretch>
        </p:blipFill>
        <p:spPr bwMode="auto">
          <a:xfrm>
            <a:off x="4000496" y="2357430"/>
            <a:ext cx="2071702" cy="3308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27141" t="31906" b="13811"/>
          <a:stretch>
            <a:fillRect/>
          </a:stretch>
        </p:blipFill>
        <p:spPr bwMode="auto">
          <a:xfrm>
            <a:off x="428596" y="4429132"/>
            <a:ext cx="3835373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k313.SCHOOL104.000\Рабочий стол\для спасибо\y_98e6a325.jpg"/>
          <p:cNvPicPr>
            <a:picLocks noChangeAspect="1" noChangeArrowheads="1"/>
          </p:cNvPicPr>
          <p:nvPr/>
        </p:nvPicPr>
        <p:blipFill>
          <a:blip r:embed="rId2"/>
          <a:srcRect l="42565" t="19517" r="12825"/>
          <a:stretch>
            <a:fillRect/>
          </a:stretch>
        </p:blipFill>
        <p:spPr bwMode="auto">
          <a:xfrm>
            <a:off x="4357686" y="2000240"/>
            <a:ext cx="2286016" cy="2749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Лизе Ушаковой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2428868"/>
            <a:ext cx="2196690" cy="380405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за её доброту, нежность и хорошие рисунки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9034" t="23526" r="13612"/>
          <a:stretch>
            <a:fillRect/>
          </a:stretch>
        </p:blipFill>
        <p:spPr bwMode="auto">
          <a:xfrm>
            <a:off x="6858016" y="214290"/>
            <a:ext cx="1928826" cy="2335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24977" t="18200" r="36481" b="10185"/>
          <a:stretch>
            <a:fillRect/>
          </a:stretch>
        </p:blipFill>
        <p:spPr bwMode="auto">
          <a:xfrm>
            <a:off x="142844" y="2285992"/>
            <a:ext cx="2643206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 l="14870" t="16728" r="13568" b="9386"/>
          <a:stretch>
            <a:fillRect/>
          </a:stretch>
        </p:blipFill>
        <p:spPr bwMode="auto">
          <a:xfrm>
            <a:off x="2071670" y="4214818"/>
            <a:ext cx="3643338" cy="2507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Маше Лопатиной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500042"/>
            <a:ext cx="2786082" cy="435771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за её открытость и смелость появляться в любых образах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8310" t="33825" r="61482" b="8883"/>
          <a:stretch>
            <a:fillRect/>
          </a:stretch>
        </p:blipFill>
        <p:spPr bwMode="auto">
          <a:xfrm>
            <a:off x="142844" y="2071678"/>
            <a:ext cx="2071702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29724" t="17637" r="18209" b="21024"/>
          <a:stretch>
            <a:fillRect/>
          </a:stretch>
        </p:blipFill>
        <p:spPr bwMode="auto">
          <a:xfrm>
            <a:off x="1428728" y="3357562"/>
            <a:ext cx="2000264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 l="38083" r="33106" b="17782"/>
          <a:stretch>
            <a:fillRect/>
          </a:stretch>
        </p:blipFill>
        <p:spPr bwMode="auto">
          <a:xfrm>
            <a:off x="3571868" y="2143116"/>
            <a:ext cx="1500198" cy="2854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 l="14062" t="35156" r="21484" b="25000"/>
          <a:stretch>
            <a:fillRect/>
          </a:stretch>
        </p:blipFill>
        <p:spPr bwMode="auto">
          <a:xfrm>
            <a:off x="4143372" y="4429132"/>
            <a:ext cx="4786346" cy="2219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Лизе </a:t>
            </a:r>
            <a:r>
              <a:rPr lang="ru-RU" dirty="0" err="1" smtClean="0"/>
              <a:t>Жарковой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3500438"/>
            <a:ext cx="3911202" cy="273248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за её весёлость и энергичность, умение перевоплощаться на сцене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9351" t="31221" r="10440" b="10185"/>
          <a:stretch>
            <a:fillRect/>
          </a:stretch>
        </p:blipFill>
        <p:spPr bwMode="auto">
          <a:xfrm>
            <a:off x="142844" y="2071678"/>
            <a:ext cx="3544912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Documents and Settings\k313.SCHOOL104.000\Рабочий стол\для спасибо\y_562142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857628"/>
            <a:ext cx="3438798" cy="2578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C:\Documents and Settings\k313.SCHOOL104.000\Рабочий стол\для спасибо\y_5a319a0d.jpg"/>
          <p:cNvPicPr>
            <a:picLocks noChangeAspect="1" noChangeArrowheads="1"/>
          </p:cNvPicPr>
          <p:nvPr/>
        </p:nvPicPr>
        <p:blipFill>
          <a:blip r:embed="rId4"/>
          <a:srcRect l="10416" t="36459" r="48958" b="23176"/>
          <a:stretch>
            <a:fillRect/>
          </a:stretch>
        </p:blipFill>
        <p:spPr bwMode="auto">
          <a:xfrm>
            <a:off x="5857884" y="642918"/>
            <a:ext cx="278608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1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одзаголовок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 и подзаголов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Заголовок и пункты - 2 столбца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2 столбца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 и пункты - 2 столб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устой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устой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Пусто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ункты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ункты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пункты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 и 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головок и пункты - справа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права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 и пункты - спра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головок и пункты - слева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лева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 и пункты - сле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головок - вверху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вверху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 - вверх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головок, пункты и фото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, пункты и фото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, пункты и фо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Фото - вертикально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вертикально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Фото - вертик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Фото - горизонтально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Фото - горизонт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Заголовок - по центру">
  <a:themeElements>
    <a:clrScheme name="">
      <a:dk1>
        <a:srgbClr val="2B2922"/>
      </a:dk1>
      <a:lt1>
        <a:srgbClr val="D4D6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6E8EB"/>
      </a:accent3>
      <a:accent4>
        <a:srgbClr val="2321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по центру">
      <a:majorFont>
        <a:latin typeface="Copperplate Light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B2922"/>
            </a:solidFill>
            <a:effectLst/>
            <a:latin typeface="Copperplate" charset="0"/>
            <a:ea typeface="ヒラギノ明朝 ProN W3" charset="0"/>
            <a:cs typeface="ヒラギノ明朝 ProN W3" charset="0"/>
            <a:sym typeface="Copperplate" charset="0"/>
          </a:defRPr>
        </a:defPPr>
      </a:lstStyle>
    </a:lnDef>
  </a:objectDefaults>
  <a:extraClrSchemeLst>
    <a:extraClrScheme>
      <a:clrScheme name="Заголовок - по центр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543</TotalTime>
  <Words>208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Тема1</vt:lpstr>
      <vt:lpstr>Заголовок и пункты</vt:lpstr>
      <vt:lpstr>Заголовок и пункты - справа</vt:lpstr>
      <vt:lpstr>Заголовок и пункты - слева</vt:lpstr>
      <vt:lpstr>Заголовок - вверху</vt:lpstr>
      <vt:lpstr>Заголовок, пункты и фото</vt:lpstr>
      <vt:lpstr>Фото - вертикально</vt:lpstr>
      <vt:lpstr>Фото - горизонтально</vt:lpstr>
      <vt:lpstr>Заголовок - по центру</vt:lpstr>
      <vt:lpstr>Заголовок и пункты - 2 столбца</vt:lpstr>
      <vt:lpstr>Пустой</vt:lpstr>
      <vt:lpstr>Пункты</vt:lpstr>
      <vt:lpstr>                                                           Выпускникам посвящается  СПАСИБО</vt:lpstr>
      <vt:lpstr>Спасибо  Саше Деревяшкиной</vt:lpstr>
      <vt:lpstr>Спасибо  Лере Андреевой</vt:lpstr>
      <vt:lpstr>Спасибо Любе Яковлевой</vt:lpstr>
      <vt:lpstr>Спасибо  Томе Дружининой</vt:lpstr>
      <vt:lpstr>Спасибо Маше Алексеевой</vt:lpstr>
      <vt:lpstr>Спасибо Лизе Ушаковой</vt:lpstr>
      <vt:lpstr>Спасибо  Маше Лопатиной</vt:lpstr>
      <vt:lpstr>Спасибо Лизе Жарковой</vt:lpstr>
      <vt:lpstr>        Спасибо          Славе Кузнецову</vt:lpstr>
      <vt:lpstr>Спасибо  Хати Такидзе</vt:lpstr>
      <vt:lpstr>Спасибо Рустамовой Нигаре</vt:lpstr>
      <vt:lpstr>Спасибо Косте Салимову</vt:lpstr>
      <vt:lpstr>Спасибо Гоше Пьянкову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Выпускникам посвящается  СПАСИБО</dc:title>
  <cp:lastModifiedBy>k313</cp:lastModifiedBy>
  <cp:revision>56</cp:revision>
  <dcterms:modified xsi:type="dcterms:W3CDTF">2012-06-07T07:49:39Z</dcterms:modified>
</cp:coreProperties>
</file>