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</p:sldMasterIdLst>
  <p:notesMasterIdLst>
    <p:notesMasterId r:id="rId28"/>
  </p:notesMasterIdLst>
  <p:sldIdLst>
    <p:sldId id="256" r:id="rId13"/>
    <p:sldId id="258" r:id="rId14"/>
    <p:sldId id="262" r:id="rId15"/>
    <p:sldId id="268" r:id="rId16"/>
    <p:sldId id="259" r:id="rId17"/>
    <p:sldId id="260" r:id="rId18"/>
    <p:sldId id="263" r:id="rId19"/>
    <p:sldId id="261" r:id="rId20"/>
    <p:sldId id="264" r:id="rId21"/>
    <p:sldId id="265" r:id="rId22"/>
    <p:sldId id="266" r:id="rId23"/>
    <p:sldId id="269" r:id="rId24"/>
    <p:sldId id="267" r:id="rId25"/>
    <p:sldId id="270" r:id="rId26"/>
    <p:sldId id="27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516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37E3A-CC27-41D4-AF6B-B9BD4124B803}" type="datetimeFigureOut">
              <a:rPr lang="ru-RU" smtClean="0"/>
              <a:pPr/>
              <a:t>07.06.2012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99B84-7B4A-4543-8B35-FAA4F6CD00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192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899B84-7B4A-4543-8B35-FAA4F6CD00B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291" indent="0" algn="ctr">
              <a:buNone/>
              <a:defRPr/>
            </a:lvl2pPr>
            <a:lvl3pPr marL="642585" indent="0" algn="ctr">
              <a:buNone/>
              <a:defRPr/>
            </a:lvl3pPr>
            <a:lvl4pPr marL="963876" indent="0" algn="ctr">
              <a:buNone/>
              <a:defRPr/>
            </a:lvl4pPr>
            <a:lvl5pPr marL="1285171" indent="0" algn="ctr">
              <a:buNone/>
              <a:defRPr/>
            </a:lvl5pPr>
            <a:lvl6pPr marL="1606464" indent="0" algn="ctr">
              <a:buNone/>
              <a:defRPr/>
            </a:lvl6pPr>
            <a:lvl7pPr marL="1927756" indent="0" algn="ctr">
              <a:buNone/>
              <a:defRPr/>
            </a:lvl7pPr>
            <a:lvl8pPr marL="2249051" indent="0" algn="ctr">
              <a:buNone/>
              <a:defRPr/>
            </a:lvl8pPr>
            <a:lvl9pPr marL="257034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291" indent="0">
              <a:buNone/>
              <a:defRPr sz="1300"/>
            </a:lvl2pPr>
            <a:lvl3pPr marL="642585" indent="0">
              <a:buNone/>
              <a:defRPr sz="1100"/>
            </a:lvl3pPr>
            <a:lvl4pPr marL="963876" indent="0">
              <a:buNone/>
              <a:defRPr sz="1000"/>
            </a:lvl4pPr>
            <a:lvl5pPr marL="1285171" indent="0">
              <a:buNone/>
              <a:defRPr sz="1000"/>
            </a:lvl5pPr>
            <a:lvl6pPr marL="1606464" indent="0">
              <a:buNone/>
              <a:defRPr sz="1000"/>
            </a:lvl6pPr>
            <a:lvl7pPr marL="1927756" indent="0">
              <a:buNone/>
              <a:defRPr sz="1000"/>
            </a:lvl7pPr>
            <a:lvl8pPr marL="2249051" indent="0">
              <a:buNone/>
              <a:defRPr sz="1000"/>
            </a:lvl8pPr>
            <a:lvl9pPr marL="257034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4" y="1509117"/>
            <a:ext cx="407193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509117"/>
            <a:ext cx="407193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291" indent="0">
              <a:buNone/>
              <a:defRPr sz="1400" b="1"/>
            </a:lvl2pPr>
            <a:lvl3pPr marL="642585" indent="0">
              <a:buNone/>
              <a:defRPr sz="1300" b="1"/>
            </a:lvl3pPr>
            <a:lvl4pPr marL="963876" indent="0">
              <a:buNone/>
              <a:defRPr sz="1100" b="1"/>
            </a:lvl4pPr>
            <a:lvl5pPr marL="1285171" indent="0">
              <a:buNone/>
              <a:defRPr sz="1100" b="1"/>
            </a:lvl5pPr>
            <a:lvl6pPr marL="1606464" indent="0">
              <a:buNone/>
              <a:defRPr sz="1100" b="1"/>
            </a:lvl6pPr>
            <a:lvl7pPr marL="1927756" indent="0">
              <a:buNone/>
              <a:defRPr sz="1100" b="1"/>
            </a:lvl7pPr>
            <a:lvl8pPr marL="2249051" indent="0">
              <a:buNone/>
              <a:defRPr sz="1100" b="1"/>
            </a:lvl8pPr>
            <a:lvl9pPr marL="2570344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291" indent="0">
              <a:buNone/>
              <a:defRPr sz="1400" b="1"/>
            </a:lvl2pPr>
            <a:lvl3pPr marL="642585" indent="0">
              <a:buNone/>
              <a:defRPr sz="1300" b="1"/>
            </a:lvl3pPr>
            <a:lvl4pPr marL="963876" indent="0">
              <a:buNone/>
              <a:defRPr sz="1100" b="1"/>
            </a:lvl4pPr>
            <a:lvl5pPr marL="1285171" indent="0">
              <a:buNone/>
              <a:defRPr sz="1100" b="1"/>
            </a:lvl5pPr>
            <a:lvl6pPr marL="1606464" indent="0">
              <a:buNone/>
              <a:defRPr sz="1100" b="1"/>
            </a:lvl6pPr>
            <a:lvl7pPr marL="1927756" indent="0">
              <a:buNone/>
              <a:defRPr sz="1100" b="1"/>
            </a:lvl7pPr>
            <a:lvl8pPr marL="2249051" indent="0">
              <a:buNone/>
              <a:defRPr sz="1100" b="1"/>
            </a:lvl8pPr>
            <a:lvl9pPr marL="2570344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7" y="273483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291" indent="0">
              <a:buNone/>
              <a:defRPr sz="800"/>
            </a:lvl2pPr>
            <a:lvl3pPr marL="642585" indent="0">
              <a:buNone/>
              <a:defRPr sz="700"/>
            </a:lvl3pPr>
            <a:lvl4pPr marL="963876" indent="0">
              <a:buNone/>
              <a:defRPr sz="600"/>
            </a:lvl4pPr>
            <a:lvl5pPr marL="1285171" indent="0">
              <a:buNone/>
              <a:defRPr sz="600"/>
            </a:lvl5pPr>
            <a:lvl6pPr marL="1606464" indent="0">
              <a:buNone/>
              <a:defRPr sz="600"/>
            </a:lvl6pPr>
            <a:lvl7pPr marL="1927756" indent="0">
              <a:buNone/>
              <a:defRPr sz="600"/>
            </a:lvl7pPr>
            <a:lvl8pPr marL="2249051" indent="0">
              <a:buNone/>
              <a:defRPr sz="600"/>
            </a:lvl8pPr>
            <a:lvl9pPr marL="2570344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5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291" indent="0">
              <a:buNone/>
              <a:defRPr sz="2000"/>
            </a:lvl2pPr>
            <a:lvl3pPr marL="642585" indent="0">
              <a:buNone/>
              <a:defRPr sz="1700"/>
            </a:lvl3pPr>
            <a:lvl4pPr marL="963876" indent="0">
              <a:buNone/>
              <a:defRPr sz="1400"/>
            </a:lvl4pPr>
            <a:lvl5pPr marL="1285171" indent="0">
              <a:buNone/>
              <a:defRPr sz="1400"/>
            </a:lvl5pPr>
            <a:lvl6pPr marL="1606464" indent="0">
              <a:buNone/>
              <a:defRPr sz="1400"/>
            </a:lvl6pPr>
            <a:lvl7pPr marL="1927756" indent="0">
              <a:buNone/>
              <a:defRPr sz="1400"/>
            </a:lvl7pPr>
            <a:lvl8pPr marL="2249051" indent="0">
              <a:buNone/>
              <a:defRPr sz="1400"/>
            </a:lvl8pPr>
            <a:lvl9pPr marL="2570344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5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291" indent="0">
              <a:buNone/>
              <a:defRPr sz="800"/>
            </a:lvl2pPr>
            <a:lvl3pPr marL="642585" indent="0">
              <a:buNone/>
              <a:defRPr sz="700"/>
            </a:lvl3pPr>
            <a:lvl4pPr marL="963876" indent="0">
              <a:buNone/>
              <a:defRPr sz="600"/>
            </a:lvl4pPr>
            <a:lvl5pPr marL="1285171" indent="0">
              <a:buNone/>
              <a:defRPr sz="600"/>
            </a:lvl5pPr>
            <a:lvl6pPr marL="1606464" indent="0">
              <a:buNone/>
              <a:defRPr sz="600"/>
            </a:lvl6pPr>
            <a:lvl7pPr marL="1927756" indent="0">
              <a:buNone/>
              <a:defRPr sz="600"/>
            </a:lvl7pPr>
            <a:lvl8pPr marL="2249051" indent="0">
              <a:buNone/>
              <a:defRPr sz="600"/>
            </a:lvl8pPr>
            <a:lvl9pPr marL="2570344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96347" y="1741289"/>
            <a:ext cx="1924348" cy="27771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23305" y="1741289"/>
            <a:ext cx="5665887" cy="2777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0"/>
            <a:ext cx="2062758" cy="59561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0"/>
            <a:ext cx="6081117" cy="59561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8"/>
            <a:ext cx="6400354" cy="1752451"/>
          </a:xfrm>
          <a:prstGeom prst="rect">
            <a:avLst/>
          </a:prstGeom>
        </p:spPr>
        <p:txBody>
          <a:bodyPr lIns="64255" tIns="32126" rIns="64255" bIns="32126"/>
          <a:lstStyle>
            <a:lvl1pPr marL="0" indent="0" algn="ctr">
              <a:buNone/>
              <a:defRPr/>
            </a:lvl1pPr>
            <a:lvl2pPr marL="321275" indent="0" algn="ctr">
              <a:buNone/>
              <a:defRPr/>
            </a:lvl2pPr>
            <a:lvl3pPr marL="642552" indent="0" algn="ctr">
              <a:buNone/>
              <a:defRPr/>
            </a:lvl3pPr>
            <a:lvl4pPr marL="963826" indent="0" algn="ctr">
              <a:buNone/>
              <a:defRPr/>
            </a:lvl4pPr>
            <a:lvl5pPr marL="1285105" indent="0" algn="ctr">
              <a:buNone/>
              <a:defRPr/>
            </a:lvl5pPr>
            <a:lvl6pPr marL="1606382" indent="0" algn="ctr">
              <a:buNone/>
              <a:defRPr/>
            </a:lvl6pPr>
            <a:lvl7pPr marL="1927658" indent="0" algn="ctr">
              <a:buNone/>
              <a:defRPr/>
            </a:lvl7pPr>
            <a:lvl8pPr marL="2248936" indent="0" algn="ctr">
              <a:buNone/>
              <a:defRPr/>
            </a:lvl8pPr>
            <a:lvl9pPr marL="257021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647" y="1600658"/>
            <a:ext cx="8228707" cy="4525119"/>
          </a:xfrm>
          <a:prstGeom prst="rect">
            <a:avLst/>
          </a:prstGeom>
        </p:spPr>
        <p:txBody>
          <a:bodyPr lIns="64255" tIns="32126" rIns="64255" bIns="32126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  <a:prstGeom prst="rect">
            <a:avLst/>
          </a:prstGeom>
        </p:spPr>
        <p:txBody>
          <a:bodyPr lIns="64255" tIns="32126" rIns="64255" bIns="32126"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55" tIns="32126" rIns="64255" bIns="32126" anchor="b"/>
          <a:lstStyle>
            <a:lvl1pPr marL="0" indent="0">
              <a:buNone/>
              <a:defRPr sz="1400"/>
            </a:lvl1pPr>
            <a:lvl2pPr marL="321275" indent="0">
              <a:buNone/>
              <a:defRPr sz="1300"/>
            </a:lvl2pPr>
            <a:lvl3pPr marL="642552" indent="0">
              <a:buNone/>
              <a:defRPr sz="1100"/>
            </a:lvl3pPr>
            <a:lvl4pPr marL="963826" indent="0">
              <a:buNone/>
              <a:defRPr sz="1000"/>
            </a:lvl4pPr>
            <a:lvl5pPr marL="1285105" indent="0">
              <a:buNone/>
              <a:defRPr sz="1000"/>
            </a:lvl5pPr>
            <a:lvl6pPr marL="1606382" indent="0">
              <a:buNone/>
              <a:defRPr sz="1000"/>
            </a:lvl6pPr>
            <a:lvl7pPr marL="1927658" indent="0">
              <a:buNone/>
              <a:defRPr sz="1000"/>
            </a:lvl7pPr>
            <a:lvl8pPr marL="2248936" indent="0">
              <a:buNone/>
              <a:defRPr sz="1000"/>
            </a:lvl8pPr>
            <a:lvl9pPr marL="257021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648" y="1600658"/>
            <a:ext cx="4060775" cy="4525119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600658"/>
            <a:ext cx="4060775" cy="4525119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lIns="64255" tIns="32126" rIns="64255" bIns="32126" anchor="b"/>
          <a:lstStyle>
            <a:lvl1pPr marL="0" indent="0">
              <a:buNone/>
              <a:defRPr sz="1700" b="1"/>
            </a:lvl1pPr>
            <a:lvl2pPr marL="321275" indent="0">
              <a:buNone/>
              <a:defRPr sz="1400" b="1"/>
            </a:lvl2pPr>
            <a:lvl3pPr marL="642552" indent="0">
              <a:buNone/>
              <a:defRPr sz="1300" b="1"/>
            </a:lvl3pPr>
            <a:lvl4pPr marL="963826" indent="0">
              <a:buNone/>
              <a:defRPr sz="1100" b="1"/>
            </a:lvl4pPr>
            <a:lvl5pPr marL="1285105" indent="0">
              <a:buNone/>
              <a:defRPr sz="1100" b="1"/>
            </a:lvl5pPr>
            <a:lvl6pPr marL="1606382" indent="0">
              <a:buNone/>
              <a:defRPr sz="1100" b="1"/>
            </a:lvl6pPr>
            <a:lvl7pPr marL="1927658" indent="0">
              <a:buNone/>
              <a:defRPr sz="1100" b="1"/>
            </a:lvl7pPr>
            <a:lvl8pPr marL="2248936" indent="0">
              <a:buNone/>
              <a:defRPr sz="1100" b="1"/>
            </a:lvl8pPr>
            <a:lvl9pPr marL="2570212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lIns="64255" tIns="32126" rIns="64255" bIns="32126" anchor="b"/>
          <a:lstStyle>
            <a:lvl1pPr marL="0" indent="0">
              <a:buNone/>
              <a:defRPr sz="1700" b="1"/>
            </a:lvl1pPr>
            <a:lvl2pPr marL="321275" indent="0">
              <a:buNone/>
              <a:defRPr sz="1400" b="1"/>
            </a:lvl2pPr>
            <a:lvl3pPr marL="642552" indent="0">
              <a:buNone/>
              <a:defRPr sz="1300" b="1"/>
            </a:lvl3pPr>
            <a:lvl4pPr marL="963826" indent="0">
              <a:buNone/>
              <a:defRPr sz="1100" b="1"/>
            </a:lvl4pPr>
            <a:lvl5pPr marL="1285105" indent="0">
              <a:buNone/>
              <a:defRPr sz="1100" b="1"/>
            </a:lvl5pPr>
            <a:lvl6pPr marL="1606382" indent="0">
              <a:buNone/>
              <a:defRPr sz="1100" b="1"/>
            </a:lvl6pPr>
            <a:lvl7pPr marL="1927658" indent="0">
              <a:buNone/>
              <a:defRPr sz="1100" b="1"/>
            </a:lvl7pPr>
            <a:lvl8pPr marL="2248936" indent="0">
              <a:buNone/>
              <a:defRPr sz="1100" b="1"/>
            </a:lvl8pPr>
            <a:lvl9pPr marL="2570212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8" y="273484"/>
            <a:ext cx="3008189" cy="1161975"/>
          </a:xfrm>
          <a:prstGeom prst="rect">
            <a:avLst/>
          </a:prstGeom>
        </p:spPr>
        <p:txBody>
          <a:bodyPr lIns="64255" tIns="32126" rIns="64255" bIns="32126"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lIns="64255" tIns="32126" rIns="64255" bIns="32126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8" y="1435448"/>
            <a:ext cx="3008189" cy="4690318"/>
          </a:xfrm>
          <a:prstGeom prst="rect">
            <a:avLst/>
          </a:prstGeom>
        </p:spPr>
        <p:txBody>
          <a:bodyPr lIns="64255" tIns="32126" rIns="64255" bIns="32126"/>
          <a:lstStyle>
            <a:lvl1pPr marL="0" indent="0">
              <a:buNone/>
              <a:defRPr sz="1000"/>
            </a:lvl1pPr>
            <a:lvl2pPr marL="321275" indent="0">
              <a:buNone/>
              <a:defRPr sz="800"/>
            </a:lvl2pPr>
            <a:lvl3pPr marL="642552" indent="0">
              <a:buNone/>
              <a:defRPr sz="700"/>
            </a:lvl3pPr>
            <a:lvl4pPr marL="963826" indent="0">
              <a:buNone/>
              <a:defRPr sz="600"/>
            </a:lvl4pPr>
            <a:lvl5pPr marL="1285105" indent="0">
              <a:buNone/>
              <a:defRPr sz="600"/>
            </a:lvl5pPr>
            <a:lvl6pPr marL="1606382" indent="0">
              <a:buNone/>
              <a:defRPr sz="600"/>
            </a:lvl6pPr>
            <a:lvl7pPr marL="1927658" indent="0">
              <a:buNone/>
              <a:defRPr sz="600"/>
            </a:lvl7pPr>
            <a:lvl8pPr marL="2248936" indent="0">
              <a:buNone/>
              <a:defRPr sz="600"/>
            </a:lvl8pPr>
            <a:lvl9pPr marL="2570212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6" y="4800824"/>
            <a:ext cx="5486177" cy="567035"/>
          </a:xfrm>
          <a:prstGeom prst="rect">
            <a:avLst/>
          </a:prstGeom>
        </p:spPr>
        <p:txBody>
          <a:bodyPr lIns="64255" tIns="32126" rIns="64255" bIns="32126"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6" y="612800"/>
            <a:ext cx="5486177" cy="4114354"/>
          </a:xfrm>
          <a:prstGeom prst="rect">
            <a:avLst/>
          </a:prstGeom>
        </p:spPr>
        <p:txBody>
          <a:bodyPr lIns="64255" tIns="32126" rIns="64255" bIns="32126"/>
          <a:lstStyle>
            <a:lvl1pPr marL="0" indent="0">
              <a:buNone/>
              <a:defRPr sz="2200"/>
            </a:lvl1pPr>
            <a:lvl2pPr marL="321275" indent="0">
              <a:buNone/>
              <a:defRPr sz="2000"/>
            </a:lvl2pPr>
            <a:lvl3pPr marL="642552" indent="0">
              <a:buNone/>
              <a:defRPr sz="1700"/>
            </a:lvl3pPr>
            <a:lvl4pPr marL="963826" indent="0">
              <a:buNone/>
              <a:defRPr sz="1400"/>
            </a:lvl4pPr>
            <a:lvl5pPr marL="1285105" indent="0">
              <a:buNone/>
              <a:defRPr sz="1400"/>
            </a:lvl5pPr>
            <a:lvl6pPr marL="1606382" indent="0">
              <a:buNone/>
              <a:defRPr sz="1400"/>
            </a:lvl6pPr>
            <a:lvl7pPr marL="1927658" indent="0">
              <a:buNone/>
              <a:defRPr sz="1400"/>
            </a:lvl7pPr>
            <a:lvl8pPr marL="2248936" indent="0">
              <a:buNone/>
              <a:defRPr sz="1400"/>
            </a:lvl8pPr>
            <a:lvl9pPr marL="2570212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6" y="5367860"/>
            <a:ext cx="5486177" cy="804788"/>
          </a:xfrm>
          <a:prstGeom prst="rect">
            <a:avLst/>
          </a:prstGeom>
        </p:spPr>
        <p:txBody>
          <a:bodyPr lIns="64255" tIns="32126" rIns="64255" bIns="32126"/>
          <a:lstStyle>
            <a:lvl1pPr marL="0" indent="0">
              <a:buNone/>
              <a:defRPr sz="1000"/>
            </a:lvl1pPr>
            <a:lvl2pPr marL="321275" indent="0">
              <a:buNone/>
              <a:defRPr sz="800"/>
            </a:lvl2pPr>
            <a:lvl3pPr marL="642552" indent="0">
              <a:buNone/>
              <a:defRPr sz="700"/>
            </a:lvl3pPr>
            <a:lvl4pPr marL="963826" indent="0">
              <a:buNone/>
              <a:defRPr sz="600"/>
            </a:lvl4pPr>
            <a:lvl5pPr marL="1285105" indent="0">
              <a:buNone/>
              <a:defRPr sz="600"/>
            </a:lvl5pPr>
            <a:lvl6pPr marL="1606382" indent="0">
              <a:buNone/>
              <a:defRPr sz="600"/>
            </a:lvl6pPr>
            <a:lvl7pPr marL="1927658" indent="0">
              <a:buNone/>
              <a:defRPr sz="600"/>
            </a:lvl7pPr>
            <a:lvl8pPr marL="2248936" indent="0">
              <a:buNone/>
              <a:defRPr sz="600"/>
            </a:lvl8pPr>
            <a:lvl9pPr marL="2570212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49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24" indent="0" algn="ctr">
              <a:buNone/>
              <a:defRPr/>
            </a:lvl2pPr>
            <a:lvl3pPr marL="642849" indent="0" algn="ctr">
              <a:buNone/>
              <a:defRPr/>
            </a:lvl3pPr>
            <a:lvl4pPr marL="964274" indent="0" algn="ctr">
              <a:buNone/>
              <a:defRPr/>
            </a:lvl4pPr>
            <a:lvl5pPr marL="1285697" indent="0" algn="ctr">
              <a:buNone/>
              <a:defRPr/>
            </a:lvl5pPr>
            <a:lvl6pPr marL="1607123" indent="0" algn="ctr">
              <a:buNone/>
              <a:defRPr/>
            </a:lvl6pPr>
            <a:lvl7pPr marL="1928546" indent="0" algn="ctr">
              <a:buNone/>
              <a:defRPr/>
            </a:lvl7pPr>
            <a:lvl8pPr marL="2249971" indent="0" algn="ctr">
              <a:buNone/>
              <a:defRPr/>
            </a:lvl8pPr>
            <a:lvl9pPr marL="257139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1600658"/>
            <a:ext cx="8228707" cy="4525119"/>
          </a:xfrm>
          <a:prstGeom prst="rect">
            <a:avLst/>
          </a:prstGeom>
        </p:spPr>
        <p:txBody>
          <a:bodyPr vert="eaVert" lIns="64255" tIns="32126" rIns="64255" bIns="32126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  <a:prstGeom prst="rect">
            <a:avLst/>
          </a:prstGeom>
        </p:spPr>
        <p:txBody>
          <a:bodyPr vert="eaVert" lIns="64255" tIns="32126" rIns="64255" bIns="32126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  <a:prstGeom prst="rect">
            <a:avLst/>
          </a:prstGeom>
        </p:spPr>
        <p:txBody>
          <a:bodyPr vert="eaVert" lIns="64255" tIns="32126" rIns="64255" bIns="32126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9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258" indent="0" algn="ctr">
              <a:buNone/>
              <a:defRPr/>
            </a:lvl2pPr>
            <a:lvl3pPr marL="642519" indent="0" algn="ctr">
              <a:buNone/>
              <a:defRPr/>
            </a:lvl3pPr>
            <a:lvl4pPr marL="963776" indent="0" algn="ctr">
              <a:buNone/>
              <a:defRPr/>
            </a:lvl4pPr>
            <a:lvl5pPr marL="1285039" indent="0" algn="ctr">
              <a:buNone/>
              <a:defRPr/>
            </a:lvl5pPr>
            <a:lvl6pPr marL="1606299" indent="0" algn="ctr">
              <a:buNone/>
              <a:defRPr/>
            </a:lvl6pPr>
            <a:lvl7pPr marL="1927559" indent="0" algn="ctr">
              <a:buNone/>
              <a:defRPr/>
            </a:lvl7pPr>
            <a:lvl8pPr marL="2248821" indent="0" algn="ctr">
              <a:buNone/>
              <a:defRPr/>
            </a:lvl8pPr>
            <a:lvl9pPr marL="257008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  <a:prstGeom prst="rect">
            <a:avLst/>
          </a:prstGeom>
        </p:spPr>
        <p:txBody>
          <a:bodyPr lIns="64251" tIns="32125" rIns="64251" bIns="32125"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258" indent="0">
              <a:buNone/>
              <a:defRPr sz="1300"/>
            </a:lvl2pPr>
            <a:lvl3pPr marL="642519" indent="0">
              <a:buNone/>
              <a:defRPr sz="1100"/>
            </a:lvl3pPr>
            <a:lvl4pPr marL="963776" indent="0">
              <a:buNone/>
              <a:defRPr sz="1000"/>
            </a:lvl4pPr>
            <a:lvl5pPr marL="1285039" indent="0">
              <a:buNone/>
              <a:defRPr sz="1000"/>
            </a:lvl5pPr>
            <a:lvl6pPr marL="1606299" indent="0">
              <a:buNone/>
              <a:defRPr sz="1000"/>
            </a:lvl6pPr>
            <a:lvl7pPr marL="1927559" indent="0">
              <a:buNone/>
              <a:defRPr sz="1000"/>
            </a:lvl7pPr>
            <a:lvl8pPr marL="2248821" indent="0">
              <a:buNone/>
              <a:defRPr sz="1000"/>
            </a:lvl8pPr>
            <a:lvl9pPr marL="257008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4" y="625078"/>
            <a:ext cx="4071938" cy="560784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625078"/>
            <a:ext cx="4071938" cy="5607844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1" tIns="32125" rIns="64251" bIns="32125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258" indent="0">
              <a:buNone/>
              <a:defRPr sz="1400" b="1"/>
            </a:lvl2pPr>
            <a:lvl3pPr marL="642519" indent="0">
              <a:buNone/>
              <a:defRPr sz="1300" b="1"/>
            </a:lvl3pPr>
            <a:lvl4pPr marL="963776" indent="0">
              <a:buNone/>
              <a:defRPr sz="1100" b="1"/>
            </a:lvl4pPr>
            <a:lvl5pPr marL="1285039" indent="0">
              <a:buNone/>
              <a:defRPr sz="1100" b="1"/>
            </a:lvl5pPr>
            <a:lvl6pPr marL="1606299" indent="0">
              <a:buNone/>
              <a:defRPr sz="1100" b="1"/>
            </a:lvl6pPr>
            <a:lvl7pPr marL="1927559" indent="0">
              <a:buNone/>
              <a:defRPr sz="1100" b="1"/>
            </a:lvl7pPr>
            <a:lvl8pPr marL="2248821" indent="0">
              <a:buNone/>
              <a:defRPr sz="1100" b="1"/>
            </a:lvl8pPr>
            <a:lvl9pPr marL="2570081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258" indent="0">
              <a:buNone/>
              <a:defRPr sz="1400" b="1"/>
            </a:lvl2pPr>
            <a:lvl3pPr marL="642519" indent="0">
              <a:buNone/>
              <a:defRPr sz="1300" b="1"/>
            </a:lvl3pPr>
            <a:lvl4pPr marL="963776" indent="0">
              <a:buNone/>
              <a:defRPr sz="1100" b="1"/>
            </a:lvl4pPr>
            <a:lvl5pPr marL="1285039" indent="0">
              <a:buNone/>
              <a:defRPr sz="1100" b="1"/>
            </a:lvl5pPr>
            <a:lvl6pPr marL="1606299" indent="0">
              <a:buNone/>
              <a:defRPr sz="1100" b="1"/>
            </a:lvl6pPr>
            <a:lvl7pPr marL="1927559" indent="0">
              <a:buNone/>
              <a:defRPr sz="1100" b="1"/>
            </a:lvl7pPr>
            <a:lvl8pPr marL="2248821" indent="0">
              <a:buNone/>
              <a:defRPr sz="1100" b="1"/>
            </a:lvl8pPr>
            <a:lvl9pPr marL="2570081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9" y="273485"/>
            <a:ext cx="3008189" cy="1161975"/>
          </a:xfrm>
          <a:prstGeom prst="rect">
            <a:avLst/>
          </a:prstGeom>
        </p:spPr>
        <p:txBody>
          <a:bodyPr lIns="64251" tIns="32125" rIns="64251" bIns="32125"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9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258" indent="0">
              <a:buNone/>
              <a:defRPr sz="800"/>
            </a:lvl2pPr>
            <a:lvl3pPr marL="642519" indent="0">
              <a:buNone/>
              <a:defRPr sz="700"/>
            </a:lvl3pPr>
            <a:lvl4pPr marL="963776" indent="0">
              <a:buNone/>
              <a:defRPr sz="600"/>
            </a:lvl4pPr>
            <a:lvl5pPr marL="1285039" indent="0">
              <a:buNone/>
              <a:defRPr sz="600"/>
            </a:lvl5pPr>
            <a:lvl6pPr marL="1606299" indent="0">
              <a:buNone/>
              <a:defRPr sz="600"/>
            </a:lvl6pPr>
            <a:lvl7pPr marL="1927559" indent="0">
              <a:buNone/>
              <a:defRPr sz="600"/>
            </a:lvl7pPr>
            <a:lvl8pPr marL="2248821" indent="0">
              <a:buNone/>
              <a:defRPr sz="600"/>
            </a:lvl8pPr>
            <a:lvl9pPr marL="2570081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7" y="4800824"/>
            <a:ext cx="5486177" cy="567035"/>
          </a:xfrm>
          <a:prstGeom prst="rect">
            <a:avLst/>
          </a:prstGeom>
        </p:spPr>
        <p:txBody>
          <a:bodyPr lIns="64251" tIns="32125" rIns="64251" bIns="32125"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7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258" indent="0">
              <a:buNone/>
              <a:defRPr sz="2000"/>
            </a:lvl2pPr>
            <a:lvl3pPr marL="642519" indent="0">
              <a:buNone/>
              <a:defRPr sz="1700"/>
            </a:lvl3pPr>
            <a:lvl4pPr marL="963776" indent="0">
              <a:buNone/>
              <a:defRPr sz="1400"/>
            </a:lvl4pPr>
            <a:lvl5pPr marL="1285039" indent="0">
              <a:buNone/>
              <a:defRPr sz="1400"/>
            </a:lvl5pPr>
            <a:lvl6pPr marL="1606299" indent="0">
              <a:buNone/>
              <a:defRPr sz="1400"/>
            </a:lvl6pPr>
            <a:lvl7pPr marL="1927559" indent="0">
              <a:buNone/>
              <a:defRPr sz="1400"/>
            </a:lvl7pPr>
            <a:lvl8pPr marL="2248821" indent="0">
              <a:buNone/>
              <a:defRPr sz="1400"/>
            </a:lvl8pPr>
            <a:lvl9pPr marL="2570081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7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258" indent="0">
              <a:buNone/>
              <a:defRPr sz="800"/>
            </a:lvl2pPr>
            <a:lvl3pPr marL="642519" indent="0">
              <a:buNone/>
              <a:defRPr sz="700"/>
            </a:lvl3pPr>
            <a:lvl4pPr marL="963776" indent="0">
              <a:buNone/>
              <a:defRPr sz="600"/>
            </a:lvl4pPr>
            <a:lvl5pPr marL="1285039" indent="0">
              <a:buNone/>
              <a:defRPr sz="600"/>
            </a:lvl5pPr>
            <a:lvl6pPr marL="1606299" indent="0">
              <a:buNone/>
              <a:defRPr sz="600"/>
            </a:lvl6pPr>
            <a:lvl7pPr marL="1927559" indent="0">
              <a:buNone/>
              <a:defRPr sz="600"/>
            </a:lvl7pPr>
            <a:lvl8pPr marL="2248821" indent="0">
              <a:buNone/>
              <a:defRPr sz="600"/>
            </a:lvl8pPr>
            <a:lvl9pPr marL="2570081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74588"/>
            <a:ext cx="2062758" cy="5958334"/>
          </a:xfrm>
          <a:prstGeom prst="rect">
            <a:avLst/>
          </a:prstGeom>
        </p:spPr>
        <p:txBody>
          <a:bodyPr vert="eaVert" lIns="64251" tIns="32125" rIns="64251" bIns="32125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74588"/>
            <a:ext cx="6081117" cy="59583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24" indent="0">
              <a:buNone/>
              <a:defRPr sz="1300"/>
            </a:lvl2pPr>
            <a:lvl3pPr marL="642849" indent="0">
              <a:buNone/>
              <a:defRPr sz="1100"/>
            </a:lvl3pPr>
            <a:lvl4pPr marL="964274" indent="0">
              <a:buNone/>
              <a:defRPr sz="1000"/>
            </a:lvl4pPr>
            <a:lvl5pPr marL="1285697" indent="0">
              <a:buNone/>
              <a:defRPr sz="1000"/>
            </a:lvl5pPr>
            <a:lvl6pPr marL="1607123" indent="0">
              <a:buNone/>
              <a:defRPr sz="1000"/>
            </a:lvl6pPr>
            <a:lvl7pPr marL="1928546" indent="0">
              <a:buNone/>
              <a:defRPr sz="1000"/>
            </a:lvl7pPr>
            <a:lvl8pPr marL="2249971" indent="0">
              <a:buNone/>
              <a:defRPr sz="1000"/>
            </a:lvl8pPr>
            <a:lvl9pPr marL="25713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4" y="1509117"/>
            <a:ext cx="407193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509117"/>
            <a:ext cx="407193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24" indent="0">
              <a:buNone/>
              <a:defRPr sz="1400" b="1"/>
            </a:lvl2pPr>
            <a:lvl3pPr marL="642849" indent="0">
              <a:buNone/>
              <a:defRPr sz="1300" b="1"/>
            </a:lvl3pPr>
            <a:lvl4pPr marL="964274" indent="0">
              <a:buNone/>
              <a:defRPr sz="1100" b="1"/>
            </a:lvl4pPr>
            <a:lvl5pPr marL="1285697" indent="0">
              <a:buNone/>
              <a:defRPr sz="1100" b="1"/>
            </a:lvl5pPr>
            <a:lvl6pPr marL="1607123" indent="0">
              <a:buNone/>
              <a:defRPr sz="1100" b="1"/>
            </a:lvl6pPr>
            <a:lvl7pPr marL="1928546" indent="0">
              <a:buNone/>
              <a:defRPr sz="1100" b="1"/>
            </a:lvl7pPr>
            <a:lvl8pPr marL="2249971" indent="0">
              <a:buNone/>
              <a:defRPr sz="1100" b="1"/>
            </a:lvl8pPr>
            <a:lvl9pPr marL="2571396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24" indent="0">
              <a:buNone/>
              <a:defRPr sz="1400" b="1"/>
            </a:lvl2pPr>
            <a:lvl3pPr marL="642849" indent="0">
              <a:buNone/>
              <a:defRPr sz="1300" b="1"/>
            </a:lvl3pPr>
            <a:lvl4pPr marL="964274" indent="0">
              <a:buNone/>
              <a:defRPr sz="1100" b="1"/>
            </a:lvl4pPr>
            <a:lvl5pPr marL="1285697" indent="0">
              <a:buNone/>
              <a:defRPr sz="1100" b="1"/>
            </a:lvl5pPr>
            <a:lvl6pPr marL="1607123" indent="0">
              <a:buNone/>
              <a:defRPr sz="1100" b="1"/>
            </a:lvl6pPr>
            <a:lvl7pPr marL="1928546" indent="0">
              <a:buNone/>
              <a:defRPr sz="1100" b="1"/>
            </a:lvl7pPr>
            <a:lvl8pPr marL="2249971" indent="0">
              <a:buNone/>
              <a:defRPr sz="1100" b="1"/>
            </a:lvl8pPr>
            <a:lvl9pPr marL="2571396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9" y="273475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49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24" indent="0">
              <a:buNone/>
              <a:defRPr sz="800"/>
            </a:lvl2pPr>
            <a:lvl3pPr marL="642849" indent="0">
              <a:buNone/>
              <a:defRPr sz="700"/>
            </a:lvl3pPr>
            <a:lvl4pPr marL="964274" indent="0">
              <a:buNone/>
              <a:defRPr sz="600"/>
            </a:lvl4pPr>
            <a:lvl5pPr marL="1285697" indent="0">
              <a:buNone/>
              <a:defRPr sz="600"/>
            </a:lvl5pPr>
            <a:lvl6pPr marL="1607123" indent="0">
              <a:buNone/>
              <a:defRPr sz="600"/>
            </a:lvl6pPr>
            <a:lvl7pPr marL="1928546" indent="0">
              <a:buNone/>
              <a:defRPr sz="600"/>
            </a:lvl7pPr>
            <a:lvl8pPr marL="2249971" indent="0">
              <a:buNone/>
              <a:defRPr sz="600"/>
            </a:lvl8pPr>
            <a:lvl9pPr marL="2571396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37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37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24" indent="0">
              <a:buNone/>
              <a:defRPr sz="2000"/>
            </a:lvl2pPr>
            <a:lvl3pPr marL="642849" indent="0">
              <a:buNone/>
              <a:defRPr sz="1700"/>
            </a:lvl3pPr>
            <a:lvl4pPr marL="964274" indent="0">
              <a:buNone/>
              <a:defRPr sz="1400"/>
            </a:lvl4pPr>
            <a:lvl5pPr marL="1285697" indent="0">
              <a:buNone/>
              <a:defRPr sz="1400"/>
            </a:lvl5pPr>
            <a:lvl6pPr marL="1607123" indent="0">
              <a:buNone/>
              <a:defRPr sz="1400"/>
            </a:lvl6pPr>
            <a:lvl7pPr marL="1928546" indent="0">
              <a:buNone/>
              <a:defRPr sz="1400"/>
            </a:lvl7pPr>
            <a:lvl8pPr marL="2249971" indent="0">
              <a:buNone/>
              <a:defRPr sz="1400"/>
            </a:lvl8pPr>
            <a:lvl9pPr marL="2571396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37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24" indent="0">
              <a:buNone/>
              <a:defRPr sz="800"/>
            </a:lvl2pPr>
            <a:lvl3pPr marL="642849" indent="0">
              <a:buNone/>
              <a:defRPr sz="700"/>
            </a:lvl3pPr>
            <a:lvl4pPr marL="964274" indent="0">
              <a:buNone/>
              <a:defRPr sz="600"/>
            </a:lvl4pPr>
            <a:lvl5pPr marL="1285697" indent="0">
              <a:buNone/>
              <a:defRPr sz="600"/>
            </a:lvl5pPr>
            <a:lvl6pPr marL="1607123" indent="0">
              <a:buNone/>
              <a:defRPr sz="600"/>
            </a:lvl6pPr>
            <a:lvl7pPr marL="1928546" indent="0">
              <a:buNone/>
              <a:defRPr sz="600"/>
            </a:lvl7pPr>
            <a:lvl8pPr marL="2249971" indent="0">
              <a:buNone/>
              <a:defRPr sz="600"/>
            </a:lvl8pPr>
            <a:lvl9pPr marL="2571396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0"/>
            <a:ext cx="2062758" cy="59561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0"/>
            <a:ext cx="6081117" cy="59561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0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07" indent="0" algn="ctr">
              <a:buNone/>
              <a:defRPr/>
            </a:lvl2pPr>
            <a:lvl3pPr marL="642816" indent="0" algn="ctr">
              <a:buNone/>
              <a:defRPr/>
            </a:lvl3pPr>
            <a:lvl4pPr marL="964224" indent="0" algn="ctr">
              <a:buNone/>
              <a:defRPr/>
            </a:lvl4pPr>
            <a:lvl5pPr marL="1285631" indent="0" algn="ctr">
              <a:buNone/>
              <a:defRPr/>
            </a:lvl5pPr>
            <a:lvl6pPr marL="1607041" indent="0" algn="ctr">
              <a:buNone/>
              <a:defRPr/>
            </a:lvl6pPr>
            <a:lvl7pPr marL="1928447" indent="0" algn="ctr">
              <a:buNone/>
              <a:defRPr/>
            </a:lvl7pPr>
            <a:lvl8pPr marL="2249856" indent="0" algn="ctr">
              <a:buNone/>
              <a:defRPr/>
            </a:lvl8pPr>
            <a:lvl9pPr marL="257126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07" indent="0">
              <a:buNone/>
              <a:defRPr sz="1300"/>
            </a:lvl2pPr>
            <a:lvl3pPr marL="642816" indent="0">
              <a:buNone/>
              <a:defRPr sz="1100"/>
            </a:lvl3pPr>
            <a:lvl4pPr marL="964224" indent="0">
              <a:buNone/>
              <a:defRPr sz="1000"/>
            </a:lvl4pPr>
            <a:lvl5pPr marL="1285631" indent="0">
              <a:buNone/>
              <a:defRPr sz="1000"/>
            </a:lvl5pPr>
            <a:lvl6pPr marL="1607041" indent="0">
              <a:buNone/>
              <a:defRPr sz="1000"/>
            </a:lvl6pPr>
            <a:lvl7pPr marL="1928447" indent="0">
              <a:buNone/>
              <a:defRPr sz="1000"/>
            </a:lvl7pPr>
            <a:lvl8pPr marL="2249856" indent="0">
              <a:buNone/>
              <a:defRPr sz="1000"/>
            </a:lvl8pPr>
            <a:lvl9pPr marL="257126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95367" y="1509117"/>
            <a:ext cx="1397496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300020" y="1509117"/>
            <a:ext cx="1397496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07" indent="0">
              <a:buNone/>
              <a:defRPr sz="1400" b="1"/>
            </a:lvl2pPr>
            <a:lvl3pPr marL="642816" indent="0">
              <a:buNone/>
              <a:defRPr sz="1300" b="1"/>
            </a:lvl3pPr>
            <a:lvl4pPr marL="964224" indent="0">
              <a:buNone/>
              <a:defRPr sz="1100" b="1"/>
            </a:lvl4pPr>
            <a:lvl5pPr marL="1285631" indent="0">
              <a:buNone/>
              <a:defRPr sz="1100" b="1"/>
            </a:lvl5pPr>
            <a:lvl6pPr marL="1607041" indent="0">
              <a:buNone/>
              <a:defRPr sz="1100" b="1"/>
            </a:lvl6pPr>
            <a:lvl7pPr marL="1928447" indent="0">
              <a:buNone/>
              <a:defRPr sz="1100" b="1"/>
            </a:lvl7pPr>
            <a:lvl8pPr marL="2249856" indent="0">
              <a:buNone/>
              <a:defRPr sz="1100" b="1"/>
            </a:lvl8pPr>
            <a:lvl9pPr marL="2571264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07" indent="0">
              <a:buNone/>
              <a:defRPr sz="1400" b="1"/>
            </a:lvl2pPr>
            <a:lvl3pPr marL="642816" indent="0">
              <a:buNone/>
              <a:defRPr sz="1300" b="1"/>
            </a:lvl3pPr>
            <a:lvl4pPr marL="964224" indent="0">
              <a:buNone/>
              <a:defRPr sz="1100" b="1"/>
            </a:lvl4pPr>
            <a:lvl5pPr marL="1285631" indent="0">
              <a:buNone/>
              <a:defRPr sz="1100" b="1"/>
            </a:lvl5pPr>
            <a:lvl6pPr marL="1607041" indent="0">
              <a:buNone/>
              <a:defRPr sz="1100" b="1"/>
            </a:lvl6pPr>
            <a:lvl7pPr marL="1928447" indent="0">
              <a:buNone/>
              <a:defRPr sz="1100" b="1"/>
            </a:lvl7pPr>
            <a:lvl8pPr marL="2249856" indent="0">
              <a:buNone/>
              <a:defRPr sz="1100" b="1"/>
            </a:lvl8pPr>
            <a:lvl9pPr marL="2571264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0" y="273476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0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07" indent="0">
              <a:buNone/>
              <a:defRPr sz="800"/>
            </a:lvl2pPr>
            <a:lvl3pPr marL="642816" indent="0">
              <a:buNone/>
              <a:defRPr sz="700"/>
            </a:lvl3pPr>
            <a:lvl4pPr marL="964224" indent="0">
              <a:buNone/>
              <a:defRPr sz="600"/>
            </a:lvl4pPr>
            <a:lvl5pPr marL="1285631" indent="0">
              <a:buNone/>
              <a:defRPr sz="600"/>
            </a:lvl5pPr>
            <a:lvl6pPr marL="1607041" indent="0">
              <a:buNone/>
              <a:defRPr sz="600"/>
            </a:lvl6pPr>
            <a:lvl7pPr marL="1928447" indent="0">
              <a:buNone/>
              <a:defRPr sz="600"/>
            </a:lvl7pPr>
            <a:lvl8pPr marL="2249856" indent="0">
              <a:buNone/>
              <a:defRPr sz="600"/>
            </a:lvl8pPr>
            <a:lvl9pPr marL="2571264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38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38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07" indent="0">
              <a:buNone/>
              <a:defRPr sz="2000"/>
            </a:lvl2pPr>
            <a:lvl3pPr marL="642816" indent="0">
              <a:buNone/>
              <a:defRPr sz="1700"/>
            </a:lvl3pPr>
            <a:lvl4pPr marL="964224" indent="0">
              <a:buNone/>
              <a:defRPr sz="1400"/>
            </a:lvl4pPr>
            <a:lvl5pPr marL="1285631" indent="0">
              <a:buNone/>
              <a:defRPr sz="1400"/>
            </a:lvl5pPr>
            <a:lvl6pPr marL="1607041" indent="0">
              <a:buNone/>
              <a:defRPr sz="1400"/>
            </a:lvl6pPr>
            <a:lvl7pPr marL="1928447" indent="0">
              <a:buNone/>
              <a:defRPr sz="1400"/>
            </a:lvl7pPr>
            <a:lvl8pPr marL="2249856" indent="0">
              <a:buNone/>
              <a:defRPr sz="1400"/>
            </a:lvl8pPr>
            <a:lvl9pPr marL="2571264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38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07" indent="0">
              <a:buNone/>
              <a:defRPr sz="800"/>
            </a:lvl2pPr>
            <a:lvl3pPr marL="642816" indent="0">
              <a:buNone/>
              <a:defRPr sz="700"/>
            </a:lvl3pPr>
            <a:lvl4pPr marL="964224" indent="0">
              <a:buNone/>
              <a:defRPr sz="600"/>
            </a:lvl4pPr>
            <a:lvl5pPr marL="1285631" indent="0">
              <a:buNone/>
              <a:defRPr sz="600"/>
            </a:lvl5pPr>
            <a:lvl6pPr marL="1607041" indent="0">
              <a:buNone/>
              <a:defRPr sz="600"/>
            </a:lvl6pPr>
            <a:lvl7pPr marL="1928447" indent="0">
              <a:buNone/>
              <a:defRPr sz="600"/>
            </a:lvl7pPr>
            <a:lvl8pPr marL="2249856" indent="0">
              <a:buNone/>
              <a:defRPr sz="600"/>
            </a:lvl8pPr>
            <a:lvl9pPr marL="2571264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0"/>
            <a:ext cx="2062758" cy="59561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0"/>
            <a:ext cx="6081117" cy="59561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1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391" indent="0" algn="ctr">
              <a:buNone/>
              <a:defRPr/>
            </a:lvl2pPr>
            <a:lvl3pPr marL="642783" indent="0" algn="ctr">
              <a:buNone/>
              <a:defRPr/>
            </a:lvl3pPr>
            <a:lvl4pPr marL="964174" indent="0" algn="ctr">
              <a:buNone/>
              <a:defRPr/>
            </a:lvl4pPr>
            <a:lvl5pPr marL="1285565" indent="0" algn="ctr">
              <a:buNone/>
              <a:defRPr/>
            </a:lvl5pPr>
            <a:lvl6pPr marL="1606959" indent="0" algn="ctr">
              <a:buNone/>
              <a:defRPr/>
            </a:lvl6pPr>
            <a:lvl7pPr marL="1928348" indent="0" algn="ctr">
              <a:buNone/>
              <a:defRPr/>
            </a:lvl7pPr>
            <a:lvl8pPr marL="2249741" indent="0" algn="ctr">
              <a:buNone/>
              <a:defRPr/>
            </a:lvl8pPr>
            <a:lvl9pPr marL="2571133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391" indent="0">
              <a:buNone/>
              <a:defRPr sz="1300"/>
            </a:lvl2pPr>
            <a:lvl3pPr marL="642783" indent="0">
              <a:buNone/>
              <a:defRPr sz="1100"/>
            </a:lvl3pPr>
            <a:lvl4pPr marL="964174" indent="0">
              <a:buNone/>
              <a:defRPr sz="1000"/>
            </a:lvl4pPr>
            <a:lvl5pPr marL="1285565" indent="0">
              <a:buNone/>
              <a:defRPr sz="1000"/>
            </a:lvl5pPr>
            <a:lvl6pPr marL="1606959" indent="0">
              <a:buNone/>
              <a:defRPr sz="1000"/>
            </a:lvl6pPr>
            <a:lvl7pPr marL="1928348" indent="0">
              <a:buNone/>
              <a:defRPr sz="1000"/>
            </a:lvl7pPr>
            <a:lvl8pPr marL="2249741" indent="0">
              <a:buNone/>
              <a:defRPr sz="1000"/>
            </a:lvl8pPr>
            <a:lvl9pPr marL="257113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5" y="1509117"/>
            <a:ext cx="204489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98539" y="1509117"/>
            <a:ext cx="204489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91" indent="0">
              <a:buNone/>
              <a:defRPr sz="1400" b="1"/>
            </a:lvl2pPr>
            <a:lvl3pPr marL="642783" indent="0">
              <a:buNone/>
              <a:defRPr sz="1300" b="1"/>
            </a:lvl3pPr>
            <a:lvl4pPr marL="964174" indent="0">
              <a:buNone/>
              <a:defRPr sz="1100" b="1"/>
            </a:lvl4pPr>
            <a:lvl5pPr marL="1285565" indent="0">
              <a:buNone/>
              <a:defRPr sz="1100" b="1"/>
            </a:lvl5pPr>
            <a:lvl6pPr marL="1606959" indent="0">
              <a:buNone/>
              <a:defRPr sz="1100" b="1"/>
            </a:lvl6pPr>
            <a:lvl7pPr marL="1928348" indent="0">
              <a:buNone/>
              <a:defRPr sz="1100" b="1"/>
            </a:lvl7pPr>
            <a:lvl8pPr marL="2249741" indent="0">
              <a:buNone/>
              <a:defRPr sz="1100" b="1"/>
            </a:lvl8pPr>
            <a:lvl9pPr marL="257113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91" indent="0">
              <a:buNone/>
              <a:defRPr sz="1400" b="1"/>
            </a:lvl2pPr>
            <a:lvl3pPr marL="642783" indent="0">
              <a:buNone/>
              <a:defRPr sz="1300" b="1"/>
            </a:lvl3pPr>
            <a:lvl4pPr marL="964174" indent="0">
              <a:buNone/>
              <a:defRPr sz="1100" b="1"/>
            </a:lvl4pPr>
            <a:lvl5pPr marL="1285565" indent="0">
              <a:buNone/>
              <a:defRPr sz="1100" b="1"/>
            </a:lvl5pPr>
            <a:lvl6pPr marL="1606959" indent="0">
              <a:buNone/>
              <a:defRPr sz="1100" b="1"/>
            </a:lvl6pPr>
            <a:lvl7pPr marL="1928348" indent="0">
              <a:buNone/>
              <a:defRPr sz="1100" b="1"/>
            </a:lvl7pPr>
            <a:lvl8pPr marL="2249741" indent="0">
              <a:buNone/>
              <a:defRPr sz="1100" b="1"/>
            </a:lvl8pPr>
            <a:lvl9pPr marL="257113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23305" y="3661172"/>
            <a:ext cx="3795117" cy="8572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8" y="3661172"/>
            <a:ext cx="3795117" cy="8572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1" y="273477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1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391" indent="0">
              <a:buNone/>
              <a:defRPr sz="800"/>
            </a:lvl2pPr>
            <a:lvl3pPr marL="642783" indent="0">
              <a:buNone/>
              <a:defRPr sz="700"/>
            </a:lvl3pPr>
            <a:lvl4pPr marL="964174" indent="0">
              <a:buNone/>
              <a:defRPr sz="600"/>
            </a:lvl4pPr>
            <a:lvl5pPr marL="1285565" indent="0">
              <a:buNone/>
              <a:defRPr sz="600"/>
            </a:lvl5pPr>
            <a:lvl6pPr marL="1606959" indent="0">
              <a:buNone/>
              <a:defRPr sz="600"/>
            </a:lvl6pPr>
            <a:lvl7pPr marL="1928348" indent="0">
              <a:buNone/>
              <a:defRPr sz="600"/>
            </a:lvl7pPr>
            <a:lvl8pPr marL="2249741" indent="0">
              <a:buNone/>
              <a:defRPr sz="600"/>
            </a:lvl8pPr>
            <a:lvl9pPr marL="2571133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39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39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391" indent="0">
              <a:buNone/>
              <a:defRPr sz="2000"/>
            </a:lvl2pPr>
            <a:lvl3pPr marL="642783" indent="0">
              <a:buNone/>
              <a:defRPr sz="1700"/>
            </a:lvl3pPr>
            <a:lvl4pPr marL="964174" indent="0">
              <a:buNone/>
              <a:defRPr sz="1400"/>
            </a:lvl4pPr>
            <a:lvl5pPr marL="1285565" indent="0">
              <a:buNone/>
              <a:defRPr sz="1400"/>
            </a:lvl5pPr>
            <a:lvl6pPr marL="1606959" indent="0">
              <a:buNone/>
              <a:defRPr sz="1400"/>
            </a:lvl6pPr>
            <a:lvl7pPr marL="1928348" indent="0">
              <a:buNone/>
              <a:defRPr sz="1400"/>
            </a:lvl7pPr>
            <a:lvl8pPr marL="2249741" indent="0">
              <a:buNone/>
              <a:defRPr sz="1400"/>
            </a:lvl8pPr>
            <a:lvl9pPr marL="2571133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39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391" indent="0">
              <a:buNone/>
              <a:defRPr sz="800"/>
            </a:lvl2pPr>
            <a:lvl3pPr marL="642783" indent="0">
              <a:buNone/>
              <a:defRPr sz="700"/>
            </a:lvl3pPr>
            <a:lvl4pPr marL="964174" indent="0">
              <a:buNone/>
              <a:defRPr sz="600"/>
            </a:lvl4pPr>
            <a:lvl5pPr marL="1285565" indent="0">
              <a:buNone/>
              <a:defRPr sz="600"/>
            </a:lvl5pPr>
            <a:lvl6pPr marL="1606959" indent="0">
              <a:buNone/>
              <a:defRPr sz="600"/>
            </a:lvl6pPr>
            <a:lvl7pPr marL="1928348" indent="0">
              <a:buNone/>
              <a:defRPr sz="600"/>
            </a:lvl7pPr>
            <a:lvl8pPr marL="2249741" indent="0">
              <a:buNone/>
              <a:defRPr sz="600"/>
            </a:lvl8pPr>
            <a:lvl9pPr marL="2571133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0"/>
            <a:ext cx="2062758" cy="59561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0"/>
            <a:ext cx="6081117" cy="59561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2"/>
            <a:ext cx="6400354" cy="1752451"/>
          </a:xfrm>
          <a:prstGeom prst="rect">
            <a:avLst/>
          </a:prstGeom>
        </p:spPr>
        <p:txBody>
          <a:bodyPr lIns="64274" tIns="32137" rIns="64274" bIns="32137"/>
          <a:lstStyle>
            <a:lvl1pPr marL="0" indent="0" algn="ctr">
              <a:buNone/>
              <a:defRPr/>
            </a:lvl1pPr>
            <a:lvl2pPr marL="321374" indent="0" algn="ctr">
              <a:buNone/>
              <a:defRPr/>
            </a:lvl2pPr>
            <a:lvl3pPr marL="642750" indent="0" algn="ctr">
              <a:buNone/>
              <a:defRPr/>
            </a:lvl3pPr>
            <a:lvl4pPr marL="964124" indent="0" algn="ctr">
              <a:buNone/>
              <a:defRPr/>
            </a:lvl4pPr>
            <a:lvl5pPr marL="1285500" indent="0" algn="ctr">
              <a:buNone/>
              <a:defRPr/>
            </a:lvl5pPr>
            <a:lvl6pPr marL="1606877" indent="0" algn="ctr">
              <a:buNone/>
              <a:defRPr/>
            </a:lvl6pPr>
            <a:lvl7pPr marL="1928250" indent="0" algn="ctr">
              <a:buNone/>
              <a:defRPr/>
            </a:lvl7pPr>
            <a:lvl8pPr marL="2249626" indent="0" algn="ctr">
              <a:buNone/>
              <a:defRPr/>
            </a:lvl8pPr>
            <a:lvl9pPr marL="257100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647" y="1600652"/>
            <a:ext cx="8228707" cy="4525119"/>
          </a:xfrm>
          <a:prstGeom prst="rect">
            <a:avLst/>
          </a:prstGeom>
        </p:spPr>
        <p:txBody>
          <a:bodyPr lIns="64274" tIns="32137" rIns="64274" bIns="32137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74" tIns="32137" rIns="64274" bIns="32137" anchor="b"/>
          <a:lstStyle>
            <a:lvl1pPr marL="0" indent="0">
              <a:buNone/>
              <a:defRPr sz="1400"/>
            </a:lvl1pPr>
            <a:lvl2pPr marL="321374" indent="0">
              <a:buNone/>
              <a:defRPr sz="1300"/>
            </a:lvl2pPr>
            <a:lvl3pPr marL="642750" indent="0">
              <a:buNone/>
              <a:defRPr sz="1100"/>
            </a:lvl3pPr>
            <a:lvl4pPr marL="964124" indent="0">
              <a:buNone/>
              <a:defRPr sz="1000"/>
            </a:lvl4pPr>
            <a:lvl5pPr marL="1285500" indent="0">
              <a:buNone/>
              <a:defRPr sz="1000"/>
            </a:lvl5pPr>
            <a:lvl6pPr marL="1606877" indent="0">
              <a:buNone/>
              <a:defRPr sz="1000"/>
            </a:lvl6pPr>
            <a:lvl7pPr marL="1928250" indent="0">
              <a:buNone/>
              <a:defRPr sz="1000"/>
            </a:lvl7pPr>
            <a:lvl8pPr marL="2249626" indent="0">
              <a:buNone/>
              <a:defRPr sz="1000"/>
            </a:lvl8pPr>
            <a:lvl9pPr marL="257100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648" y="1600652"/>
            <a:ext cx="4060775" cy="4525119"/>
          </a:xfrm>
          <a:prstGeom prst="rect">
            <a:avLst/>
          </a:prstGeom>
        </p:spPr>
        <p:txBody>
          <a:bodyPr lIns="64274" tIns="32137" rIns="64274" bIns="32137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600652"/>
            <a:ext cx="4060775" cy="4525119"/>
          </a:xfrm>
          <a:prstGeom prst="rect">
            <a:avLst/>
          </a:prstGeom>
        </p:spPr>
        <p:txBody>
          <a:bodyPr lIns="64274" tIns="32137" rIns="64274" bIns="32137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lIns="64274" tIns="32137" rIns="64274" bIns="32137" anchor="b"/>
          <a:lstStyle>
            <a:lvl1pPr marL="0" indent="0">
              <a:buNone/>
              <a:defRPr sz="1700" b="1"/>
            </a:lvl1pPr>
            <a:lvl2pPr marL="321374" indent="0">
              <a:buNone/>
              <a:defRPr sz="1400" b="1"/>
            </a:lvl2pPr>
            <a:lvl3pPr marL="642750" indent="0">
              <a:buNone/>
              <a:defRPr sz="1300" b="1"/>
            </a:lvl3pPr>
            <a:lvl4pPr marL="964124" indent="0">
              <a:buNone/>
              <a:defRPr sz="1100" b="1"/>
            </a:lvl4pPr>
            <a:lvl5pPr marL="1285500" indent="0">
              <a:buNone/>
              <a:defRPr sz="1100" b="1"/>
            </a:lvl5pPr>
            <a:lvl6pPr marL="1606877" indent="0">
              <a:buNone/>
              <a:defRPr sz="1100" b="1"/>
            </a:lvl6pPr>
            <a:lvl7pPr marL="1928250" indent="0">
              <a:buNone/>
              <a:defRPr sz="1100" b="1"/>
            </a:lvl7pPr>
            <a:lvl8pPr marL="2249626" indent="0">
              <a:buNone/>
              <a:defRPr sz="1100" b="1"/>
            </a:lvl8pPr>
            <a:lvl9pPr marL="2571001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lIns="64274" tIns="32137" rIns="64274" bIns="32137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lIns="64274" tIns="32137" rIns="64274" bIns="32137" anchor="b"/>
          <a:lstStyle>
            <a:lvl1pPr marL="0" indent="0">
              <a:buNone/>
              <a:defRPr sz="1700" b="1"/>
            </a:lvl1pPr>
            <a:lvl2pPr marL="321374" indent="0">
              <a:buNone/>
              <a:defRPr sz="1400" b="1"/>
            </a:lvl2pPr>
            <a:lvl3pPr marL="642750" indent="0">
              <a:buNone/>
              <a:defRPr sz="1300" b="1"/>
            </a:lvl3pPr>
            <a:lvl4pPr marL="964124" indent="0">
              <a:buNone/>
              <a:defRPr sz="1100" b="1"/>
            </a:lvl4pPr>
            <a:lvl5pPr marL="1285500" indent="0">
              <a:buNone/>
              <a:defRPr sz="1100" b="1"/>
            </a:lvl5pPr>
            <a:lvl6pPr marL="1606877" indent="0">
              <a:buNone/>
              <a:defRPr sz="1100" b="1"/>
            </a:lvl6pPr>
            <a:lvl7pPr marL="1928250" indent="0">
              <a:buNone/>
              <a:defRPr sz="1100" b="1"/>
            </a:lvl7pPr>
            <a:lvl8pPr marL="2249626" indent="0">
              <a:buNone/>
              <a:defRPr sz="1100" b="1"/>
            </a:lvl8pPr>
            <a:lvl9pPr marL="2571001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lIns="64274" tIns="32137" rIns="64274" bIns="32137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2" y="273478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lIns="64274" tIns="32137" rIns="64274" bIns="32137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2" y="1435448"/>
            <a:ext cx="3008189" cy="4690318"/>
          </a:xfrm>
          <a:prstGeom prst="rect">
            <a:avLst/>
          </a:prstGeom>
        </p:spPr>
        <p:txBody>
          <a:bodyPr lIns="64274" tIns="32137" rIns="64274" bIns="32137"/>
          <a:lstStyle>
            <a:lvl1pPr marL="0" indent="0">
              <a:buNone/>
              <a:defRPr sz="1000"/>
            </a:lvl1pPr>
            <a:lvl2pPr marL="321374" indent="0">
              <a:buNone/>
              <a:defRPr sz="800"/>
            </a:lvl2pPr>
            <a:lvl3pPr marL="642750" indent="0">
              <a:buNone/>
              <a:defRPr sz="700"/>
            </a:lvl3pPr>
            <a:lvl4pPr marL="964124" indent="0">
              <a:buNone/>
              <a:defRPr sz="600"/>
            </a:lvl4pPr>
            <a:lvl5pPr marL="1285500" indent="0">
              <a:buNone/>
              <a:defRPr sz="600"/>
            </a:lvl5pPr>
            <a:lvl6pPr marL="1606877" indent="0">
              <a:buNone/>
              <a:defRPr sz="600"/>
            </a:lvl6pPr>
            <a:lvl7pPr marL="1928250" indent="0">
              <a:buNone/>
              <a:defRPr sz="600"/>
            </a:lvl7pPr>
            <a:lvl8pPr marL="2249626" indent="0">
              <a:buNone/>
              <a:defRPr sz="600"/>
            </a:lvl8pPr>
            <a:lvl9pPr marL="2571001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0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0" y="612800"/>
            <a:ext cx="5486177" cy="4114354"/>
          </a:xfrm>
          <a:prstGeom prst="rect">
            <a:avLst/>
          </a:prstGeom>
        </p:spPr>
        <p:txBody>
          <a:bodyPr lIns="64274" tIns="32137" rIns="64274" bIns="32137"/>
          <a:lstStyle>
            <a:lvl1pPr marL="0" indent="0">
              <a:buNone/>
              <a:defRPr sz="2200"/>
            </a:lvl1pPr>
            <a:lvl2pPr marL="321374" indent="0">
              <a:buNone/>
              <a:defRPr sz="2000"/>
            </a:lvl2pPr>
            <a:lvl3pPr marL="642750" indent="0">
              <a:buNone/>
              <a:defRPr sz="1700"/>
            </a:lvl3pPr>
            <a:lvl4pPr marL="964124" indent="0">
              <a:buNone/>
              <a:defRPr sz="1400"/>
            </a:lvl4pPr>
            <a:lvl5pPr marL="1285500" indent="0">
              <a:buNone/>
              <a:defRPr sz="1400"/>
            </a:lvl5pPr>
            <a:lvl6pPr marL="1606877" indent="0">
              <a:buNone/>
              <a:defRPr sz="1400"/>
            </a:lvl6pPr>
            <a:lvl7pPr marL="1928250" indent="0">
              <a:buNone/>
              <a:defRPr sz="1400"/>
            </a:lvl7pPr>
            <a:lvl8pPr marL="2249626" indent="0">
              <a:buNone/>
              <a:defRPr sz="1400"/>
            </a:lvl8pPr>
            <a:lvl9pPr marL="2571001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0" y="5367860"/>
            <a:ext cx="5486177" cy="804788"/>
          </a:xfrm>
          <a:prstGeom prst="rect">
            <a:avLst/>
          </a:prstGeom>
        </p:spPr>
        <p:txBody>
          <a:bodyPr lIns="64274" tIns="32137" rIns="64274" bIns="32137"/>
          <a:lstStyle>
            <a:lvl1pPr marL="0" indent="0">
              <a:buNone/>
              <a:defRPr sz="1000"/>
            </a:lvl1pPr>
            <a:lvl2pPr marL="321374" indent="0">
              <a:buNone/>
              <a:defRPr sz="800"/>
            </a:lvl2pPr>
            <a:lvl3pPr marL="642750" indent="0">
              <a:buNone/>
              <a:defRPr sz="700"/>
            </a:lvl3pPr>
            <a:lvl4pPr marL="964124" indent="0">
              <a:buNone/>
              <a:defRPr sz="600"/>
            </a:lvl4pPr>
            <a:lvl5pPr marL="1285500" indent="0">
              <a:buNone/>
              <a:defRPr sz="600"/>
            </a:lvl5pPr>
            <a:lvl6pPr marL="1606877" indent="0">
              <a:buNone/>
              <a:defRPr sz="600"/>
            </a:lvl6pPr>
            <a:lvl7pPr marL="1928250" indent="0">
              <a:buNone/>
              <a:defRPr sz="600"/>
            </a:lvl7pPr>
            <a:lvl8pPr marL="2249626" indent="0">
              <a:buNone/>
              <a:defRPr sz="600"/>
            </a:lvl8pPr>
            <a:lvl9pPr marL="2571001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1600652"/>
            <a:ext cx="8228707" cy="4525119"/>
          </a:xfrm>
          <a:prstGeom prst="rect">
            <a:avLst/>
          </a:prstGeom>
        </p:spPr>
        <p:txBody>
          <a:bodyPr vert="eaVert" lIns="64274" tIns="32137" rIns="64274" bIns="32137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1"/>
            <a:ext cx="2062758" cy="5857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1"/>
            <a:ext cx="6081117" cy="5857875"/>
          </a:xfrm>
          <a:prstGeom prst="rect">
            <a:avLst/>
          </a:prstGeom>
        </p:spPr>
        <p:txBody>
          <a:bodyPr vert="eaVert" lIns="64274" tIns="32137" rIns="64274" bIns="32137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3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357" indent="0" algn="ctr">
              <a:buNone/>
              <a:defRPr/>
            </a:lvl2pPr>
            <a:lvl3pPr marL="642717" indent="0" algn="ctr">
              <a:buNone/>
              <a:defRPr/>
            </a:lvl3pPr>
            <a:lvl4pPr marL="964075" indent="0" algn="ctr">
              <a:buNone/>
              <a:defRPr/>
            </a:lvl4pPr>
            <a:lvl5pPr marL="1285434" indent="0" algn="ctr">
              <a:buNone/>
              <a:defRPr/>
            </a:lvl5pPr>
            <a:lvl6pPr marL="1606794" indent="0" algn="ctr">
              <a:buNone/>
              <a:defRPr/>
            </a:lvl6pPr>
            <a:lvl7pPr marL="1928151" indent="0" algn="ctr">
              <a:buNone/>
              <a:defRPr/>
            </a:lvl7pPr>
            <a:lvl8pPr marL="2249511" indent="0" algn="ctr">
              <a:buNone/>
              <a:defRPr/>
            </a:lvl8pPr>
            <a:lvl9pPr marL="257087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357" indent="0">
              <a:buNone/>
              <a:defRPr sz="1300"/>
            </a:lvl2pPr>
            <a:lvl3pPr marL="642717" indent="0">
              <a:buNone/>
              <a:defRPr sz="1100"/>
            </a:lvl3pPr>
            <a:lvl4pPr marL="964075" indent="0">
              <a:buNone/>
              <a:defRPr sz="1000"/>
            </a:lvl4pPr>
            <a:lvl5pPr marL="1285434" indent="0">
              <a:buNone/>
              <a:defRPr sz="1000"/>
            </a:lvl5pPr>
            <a:lvl6pPr marL="1606794" indent="0">
              <a:buNone/>
              <a:defRPr sz="1000"/>
            </a:lvl6pPr>
            <a:lvl7pPr marL="1928151" indent="0">
              <a:buNone/>
              <a:defRPr sz="1000"/>
            </a:lvl7pPr>
            <a:lvl8pPr marL="2249511" indent="0">
              <a:buNone/>
              <a:defRPr sz="1000"/>
            </a:lvl8pPr>
            <a:lvl9pPr marL="257087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5" y="1509117"/>
            <a:ext cx="204489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98539" y="1509117"/>
            <a:ext cx="2044898" cy="4714875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57" indent="0">
              <a:buNone/>
              <a:defRPr sz="1400" b="1"/>
            </a:lvl2pPr>
            <a:lvl3pPr marL="642717" indent="0">
              <a:buNone/>
              <a:defRPr sz="1300" b="1"/>
            </a:lvl3pPr>
            <a:lvl4pPr marL="964075" indent="0">
              <a:buNone/>
              <a:defRPr sz="1100" b="1"/>
            </a:lvl4pPr>
            <a:lvl5pPr marL="1285434" indent="0">
              <a:buNone/>
              <a:defRPr sz="1100" b="1"/>
            </a:lvl5pPr>
            <a:lvl6pPr marL="1606794" indent="0">
              <a:buNone/>
              <a:defRPr sz="1100" b="1"/>
            </a:lvl6pPr>
            <a:lvl7pPr marL="1928151" indent="0">
              <a:buNone/>
              <a:defRPr sz="1100" b="1"/>
            </a:lvl7pPr>
            <a:lvl8pPr marL="2249511" indent="0">
              <a:buNone/>
              <a:defRPr sz="1100" b="1"/>
            </a:lvl8pPr>
            <a:lvl9pPr marL="2570870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3" y="273479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3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357" indent="0">
              <a:buNone/>
              <a:defRPr sz="800"/>
            </a:lvl2pPr>
            <a:lvl3pPr marL="642717" indent="0">
              <a:buNone/>
              <a:defRPr sz="700"/>
            </a:lvl3pPr>
            <a:lvl4pPr marL="964075" indent="0">
              <a:buNone/>
              <a:defRPr sz="600"/>
            </a:lvl4pPr>
            <a:lvl5pPr marL="1285434" indent="0">
              <a:buNone/>
              <a:defRPr sz="600"/>
            </a:lvl5pPr>
            <a:lvl6pPr marL="1606794" indent="0">
              <a:buNone/>
              <a:defRPr sz="600"/>
            </a:lvl6pPr>
            <a:lvl7pPr marL="1928151" indent="0">
              <a:buNone/>
              <a:defRPr sz="600"/>
            </a:lvl7pPr>
            <a:lvl8pPr marL="2249511" indent="0">
              <a:buNone/>
              <a:defRPr sz="600"/>
            </a:lvl8pPr>
            <a:lvl9pPr marL="2570870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1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1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357" indent="0">
              <a:buNone/>
              <a:defRPr sz="2000"/>
            </a:lvl2pPr>
            <a:lvl3pPr marL="642717" indent="0">
              <a:buNone/>
              <a:defRPr sz="1700"/>
            </a:lvl3pPr>
            <a:lvl4pPr marL="964075" indent="0">
              <a:buNone/>
              <a:defRPr sz="1400"/>
            </a:lvl4pPr>
            <a:lvl5pPr marL="1285434" indent="0">
              <a:buNone/>
              <a:defRPr sz="1400"/>
            </a:lvl5pPr>
            <a:lvl6pPr marL="1606794" indent="0">
              <a:buNone/>
              <a:defRPr sz="1400"/>
            </a:lvl6pPr>
            <a:lvl7pPr marL="1928151" indent="0">
              <a:buNone/>
              <a:defRPr sz="1400"/>
            </a:lvl7pPr>
            <a:lvl8pPr marL="2249511" indent="0">
              <a:buNone/>
              <a:defRPr sz="1400"/>
            </a:lvl8pPr>
            <a:lvl9pPr marL="2570870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1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357" indent="0">
              <a:buNone/>
              <a:defRPr sz="800"/>
            </a:lvl2pPr>
            <a:lvl3pPr marL="642717" indent="0">
              <a:buNone/>
              <a:defRPr sz="700"/>
            </a:lvl3pPr>
            <a:lvl4pPr marL="964075" indent="0">
              <a:buNone/>
              <a:defRPr sz="600"/>
            </a:lvl4pPr>
            <a:lvl5pPr marL="1285434" indent="0">
              <a:buNone/>
              <a:defRPr sz="600"/>
            </a:lvl5pPr>
            <a:lvl6pPr marL="1606794" indent="0">
              <a:buNone/>
              <a:defRPr sz="600"/>
            </a:lvl6pPr>
            <a:lvl7pPr marL="1928151" indent="0">
              <a:buNone/>
              <a:defRPr sz="600"/>
            </a:lvl7pPr>
            <a:lvl8pPr marL="2249511" indent="0">
              <a:buNone/>
              <a:defRPr sz="600"/>
            </a:lvl8pPr>
            <a:lvl9pPr marL="2570870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267890"/>
            <a:ext cx="2062758" cy="59561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267890"/>
            <a:ext cx="6081117" cy="59561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4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341" indent="0" algn="ctr">
              <a:buNone/>
              <a:defRPr/>
            </a:lvl2pPr>
            <a:lvl3pPr marL="642684" indent="0" algn="ctr">
              <a:buNone/>
              <a:defRPr/>
            </a:lvl3pPr>
            <a:lvl4pPr marL="964025" indent="0" algn="ctr">
              <a:buNone/>
              <a:defRPr/>
            </a:lvl4pPr>
            <a:lvl5pPr marL="1285368" indent="0" algn="ctr">
              <a:buNone/>
              <a:defRPr/>
            </a:lvl5pPr>
            <a:lvl6pPr marL="1606711" indent="0" algn="ctr">
              <a:buNone/>
              <a:defRPr/>
            </a:lvl6pPr>
            <a:lvl7pPr marL="1928052" indent="0" algn="ctr">
              <a:buNone/>
              <a:defRPr/>
            </a:lvl7pPr>
            <a:lvl8pPr marL="2249396" indent="0" algn="ctr">
              <a:buNone/>
              <a:defRPr/>
            </a:lvl8pPr>
            <a:lvl9pPr marL="257073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341" indent="0">
              <a:buNone/>
              <a:defRPr sz="1300"/>
            </a:lvl2pPr>
            <a:lvl3pPr marL="642684" indent="0">
              <a:buNone/>
              <a:defRPr sz="1100"/>
            </a:lvl3pPr>
            <a:lvl4pPr marL="964025" indent="0">
              <a:buNone/>
              <a:defRPr sz="1000"/>
            </a:lvl4pPr>
            <a:lvl5pPr marL="1285368" indent="0">
              <a:buNone/>
              <a:defRPr sz="1000"/>
            </a:lvl5pPr>
            <a:lvl6pPr marL="1606711" indent="0">
              <a:buNone/>
              <a:defRPr sz="1000"/>
            </a:lvl6pPr>
            <a:lvl7pPr marL="1928052" indent="0">
              <a:buNone/>
              <a:defRPr sz="1000"/>
            </a:lvl7pPr>
            <a:lvl8pPr marL="2249396" indent="0">
              <a:buNone/>
              <a:defRPr sz="1000"/>
            </a:lvl8pPr>
            <a:lvl9pPr marL="257073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6484" y="3661172"/>
            <a:ext cx="2058293" cy="8572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11934" y="3661172"/>
            <a:ext cx="2058293" cy="857250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41" indent="0">
              <a:buNone/>
              <a:defRPr sz="1400" b="1"/>
            </a:lvl2pPr>
            <a:lvl3pPr marL="642684" indent="0">
              <a:buNone/>
              <a:defRPr sz="1300" b="1"/>
            </a:lvl3pPr>
            <a:lvl4pPr marL="964025" indent="0">
              <a:buNone/>
              <a:defRPr sz="1100" b="1"/>
            </a:lvl4pPr>
            <a:lvl5pPr marL="1285368" indent="0">
              <a:buNone/>
              <a:defRPr sz="1100" b="1"/>
            </a:lvl5pPr>
            <a:lvl6pPr marL="1606711" indent="0">
              <a:buNone/>
              <a:defRPr sz="1100" b="1"/>
            </a:lvl6pPr>
            <a:lvl7pPr marL="1928052" indent="0">
              <a:buNone/>
              <a:defRPr sz="1100" b="1"/>
            </a:lvl7pPr>
            <a:lvl8pPr marL="2249396" indent="0">
              <a:buNone/>
              <a:defRPr sz="1100" b="1"/>
            </a:lvl8pPr>
            <a:lvl9pPr marL="2570738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341" indent="0">
              <a:buNone/>
              <a:defRPr sz="1400" b="1"/>
            </a:lvl2pPr>
            <a:lvl3pPr marL="642684" indent="0">
              <a:buNone/>
              <a:defRPr sz="1300" b="1"/>
            </a:lvl3pPr>
            <a:lvl4pPr marL="964025" indent="0">
              <a:buNone/>
              <a:defRPr sz="1100" b="1"/>
            </a:lvl4pPr>
            <a:lvl5pPr marL="1285368" indent="0">
              <a:buNone/>
              <a:defRPr sz="1100" b="1"/>
            </a:lvl5pPr>
            <a:lvl6pPr marL="1606711" indent="0">
              <a:buNone/>
              <a:defRPr sz="1100" b="1"/>
            </a:lvl6pPr>
            <a:lvl7pPr marL="1928052" indent="0">
              <a:buNone/>
              <a:defRPr sz="1100" b="1"/>
            </a:lvl7pPr>
            <a:lvl8pPr marL="2249396" indent="0">
              <a:buNone/>
              <a:defRPr sz="1100" b="1"/>
            </a:lvl8pPr>
            <a:lvl9pPr marL="2570738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4" y="273480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4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341" indent="0">
              <a:buNone/>
              <a:defRPr sz="800"/>
            </a:lvl2pPr>
            <a:lvl3pPr marL="642684" indent="0">
              <a:buNone/>
              <a:defRPr sz="700"/>
            </a:lvl3pPr>
            <a:lvl4pPr marL="964025" indent="0">
              <a:buNone/>
              <a:defRPr sz="600"/>
            </a:lvl4pPr>
            <a:lvl5pPr marL="1285368" indent="0">
              <a:buNone/>
              <a:defRPr sz="600"/>
            </a:lvl5pPr>
            <a:lvl6pPr marL="1606711" indent="0">
              <a:buNone/>
              <a:defRPr sz="600"/>
            </a:lvl6pPr>
            <a:lvl7pPr marL="1928052" indent="0">
              <a:buNone/>
              <a:defRPr sz="600"/>
            </a:lvl7pPr>
            <a:lvl8pPr marL="2249396" indent="0">
              <a:buNone/>
              <a:defRPr sz="600"/>
            </a:lvl8pPr>
            <a:lvl9pPr marL="2570738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2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2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341" indent="0">
              <a:buNone/>
              <a:defRPr sz="2000"/>
            </a:lvl2pPr>
            <a:lvl3pPr marL="642684" indent="0">
              <a:buNone/>
              <a:defRPr sz="1700"/>
            </a:lvl3pPr>
            <a:lvl4pPr marL="964025" indent="0">
              <a:buNone/>
              <a:defRPr sz="1400"/>
            </a:lvl4pPr>
            <a:lvl5pPr marL="1285368" indent="0">
              <a:buNone/>
              <a:defRPr sz="1400"/>
            </a:lvl5pPr>
            <a:lvl6pPr marL="1606711" indent="0">
              <a:buNone/>
              <a:defRPr sz="1400"/>
            </a:lvl6pPr>
            <a:lvl7pPr marL="1928052" indent="0">
              <a:buNone/>
              <a:defRPr sz="1400"/>
            </a:lvl7pPr>
            <a:lvl8pPr marL="2249396" indent="0">
              <a:buNone/>
              <a:defRPr sz="1400"/>
            </a:lvl8pPr>
            <a:lvl9pPr marL="2570738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2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341" indent="0">
              <a:buNone/>
              <a:defRPr sz="800"/>
            </a:lvl2pPr>
            <a:lvl3pPr marL="642684" indent="0">
              <a:buNone/>
              <a:defRPr sz="700"/>
            </a:lvl3pPr>
            <a:lvl4pPr marL="964025" indent="0">
              <a:buNone/>
              <a:defRPr sz="600"/>
            </a:lvl4pPr>
            <a:lvl5pPr marL="1285368" indent="0">
              <a:buNone/>
              <a:defRPr sz="600"/>
            </a:lvl5pPr>
            <a:lvl6pPr marL="1606711" indent="0">
              <a:buNone/>
              <a:defRPr sz="600"/>
            </a:lvl6pPr>
            <a:lvl7pPr marL="1928052" indent="0">
              <a:buNone/>
              <a:defRPr sz="600"/>
            </a:lvl7pPr>
            <a:lvl8pPr marL="2249396" indent="0">
              <a:buNone/>
              <a:defRPr sz="600"/>
            </a:lvl8pPr>
            <a:lvl9pPr marL="2570738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614291" y="1732366"/>
            <a:ext cx="1055936" cy="2786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5" y="1732366"/>
            <a:ext cx="3060650" cy="2786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5"/>
            <a:ext cx="6400354" cy="1752451"/>
          </a:xfrm>
          <a:prstGeom prst="rect">
            <a:avLst/>
          </a:prstGeom>
        </p:spPr>
        <p:txBody>
          <a:bodyPr lIns="64264" tIns="32132" rIns="64264" bIns="32132"/>
          <a:lstStyle>
            <a:lvl1pPr marL="0" indent="0" algn="ctr">
              <a:buNone/>
              <a:defRPr/>
            </a:lvl1pPr>
            <a:lvl2pPr marL="321324" indent="0" algn="ctr">
              <a:buNone/>
              <a:defRPr/>
            </a:lvl2pPr>
            <a:lvl3pPr marL="642651" indent="0" algn="ctr">
              <a:buNone/>
              <a:defRPr/>
            </a:lvl3pPr>
            <a:lvl4pPr marL="963975" indent="0" algn="ctr">
              <a:buNone/>
              <a:defRPr/>
            </a:lvl4pPr>
            <a:lvl5pPr marL="1285302" indent="0" algn="ctr">
              <a:buNone/>
              <a:defRPr/>
            </a:lvl5pPr>
            <a:lvl6pPr marL="1606628" indent="0" algn="ctr">
              <a:buNone/>
              <a:defRPr/>
            </a:lvl6pPr>
            <a:lvl7pPr marL="1927954" indent="0" algn="ctr">
              <a:buNone/>
              <a:defRPr/>
            </a:lvl7pPr>
            <a:lvl8pPr marL="2249281" indent="0" algn="ctr">
              <a:buNone/>
              <a:defRPr/>
            </a:lvl8pPr>
            <a:lvl9pPr marL="2570607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647" y="1600655"/>
            <a:ext cx="8228707" cy="4525119"/>
          </a:xfrm>
          <a:prstGeom prst="rect">
            <a:avLst/>
          </a:prstGeom>
        </p:spPr>
        <p:txBody>
          <a:bodyPr lIns="64264" tIns="32132" rIns="64264" bIns="32132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64" tIns="32132" rIns="64264" bIns="32132" anchor="b"/>
          <a:lstStyle>
            <a:lvl1pPr marL="0" indent="0">
              <a:buNone/>
              <a:defRPr sz="1400"/>
            </a:lvl1pPr>
            <a:lvl2pPr marL="321324" indent="0">
              <a:buNone/>
              <a:defRPr sz="1300"/>
            </a:lvl2pPr>
            <a:lvl3pPr marL="642651" indent="0">
              <a:buNone/>
              <a:defRPr sz="1100"/>
            </a:lvl3pPr>
            <a:lvl4pPr marL="963975" indent="0">
              <a:buNone/>
              <a:defRPr sz="1000"/>
            </a:lvl4pPr>
            <a:lvl5pPr marL="1285302" indent="0">
              <a:buNone/>
              <a:defRPr sz="1000"/>
            </a:lvl5pPr>
            <a:lvl6pPr marL="1606628" indent="0">
              <a:buNone/>
              <a:defRPr sz="1000"/>
            </a:lvl6pPr>
            <a:lvl7pPr marL="1927954" indent="0">
              <a:buNone/>
              <a:defRPr sz="1000"/>
            </a:lvl7pPr>
            <a:lvl8pPr marL="2249281" indent="0">
              <a:buNone/>
              <a:defRPr sz="1000"/>
            </a:lvl8pPr>
            <a:lvl9pPr marL="257060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648" y="1600655"/>
            <a:ext cx="4060775" cy="4525119"/>
          </a:xfrm>
          <a:prstGeom prst="rect">
            <a:avLst/>
          </a:prstGeom>
        </p:spPr>
        <p:txBody>
          <a:bodyPr lIns="64264" tIns="32132" rIns="64264" bIns="32132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600655"/>
            <a:ext cx="4060775" cy="4525119"/>
          </a:xfrm>
          <a:prstGeom prst="rect">
            <a:avLst/>
          </a:prstGeom>
        </p:spPr>
        <p:txBody>
          <a:bodyPr lIns="64264" tIns="32132" rIns="64264" bIns="32132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lIns="64264" tIns="32132" rIns="64264" bIns="32132" anchor="b"/>
          <a:lstStyle>
            <a:lvl1pPr marL="0" indent="0">
              <a:buNone/>
              <a:defRPr sz="1700" b="1"/>
            </a:lvl1pPr>
            <a:lvl2pPr marL="321324" indent="0">
              <a:buNone/>
              <a:defRPr sz="1400" b="1"/>
            </a:lvl2pPr>
            <a:lvl3pPr marL="642651" indent="0">
              <a:buNone/>
              <a:defRPr sz="1300" b="1"/>
            </a:lvl3pPr>
            <a:lvl4pPr marL="963975" indent="0">
              <a:buNone/>
              <a:defRPr sz="1100" b="1"/>
            </a:lvl4pPr>
            <a:lvl5pPr marL="1285302" indent="0">
              <a:buNone/>
              <a:defRPr sz="1100" b="1"/>
            </a:lvl5pPr>
            <a:lvl6pPr marL="1606628" indent="0">
              <a:buNone/>
              <a:defRPr sz="1100" b="1"/>
            </a:lvl6pPr>
            <a:lvl7pPr marL="1927954" indent="0">
              <a:buNone/>
              <a:defRPr sz="1100" b="1"/>
            </a:lvl7pPr>
            <a:lvl8pPr marL="2249281" indent="0">
              <a:buNone/>
              <a:defRPr sz="1100" b="1"/>
            </a:lvl8pPr>
            <a:lvl9pPr marL="257060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lIns="64264" tIns="32132" rIns="64264" bIns="32132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lIns="64264" tIns="32132" rIns="64264" bIns="32132" anchor="b"/>
          <a:lstStyle>
            <a:lvl1pPr marL="0" indent="0">
              <a:buNone/>
              <a:defRPr sz="1700" b="1"/>
            </a:lvl1pPr>
            <a:lvl2pPr marL="321324" indent="0">
              <a:buNone/>
              <a:defRPr sz="1400" b="1"/>
            </a:lvl2pPr>
            <a:lvl3pPr marL="642651" indent="0">
              <a:buNone/>
              <a:defRPr sz="1300" b="1"/>
            </a:lvl3pPr>
            <a:lvl4pPr marL="963975" indent="0">
              <a:buNone/>
              <a:defRPr sz="1100" b="1"/>
            </a:lvl4pPr>
            <a:lvl5pPr marL="1285302" indent="0">
              <a:buNone/>
              <a:defRPr sz="1100" b="1"/>
            </a:lvl5pPr>
            <a:lvl6pPr marL="1606628" indent="0">
              <a:buNone/>
              <a:defRPr sz="1100" b="1"/>
            </a:lvl6pPr>
            <a:lvl7pPr marL="1927954" indent="0">
              <a:buNone/>
              <a:defRPr sz="1100" b="1"/>
            </a:lvl7pPr>
            <a:lvl8pPr marL="2249281" indent="0">
              <a:buNone/>
              <a:defRPr sz="1100" b="1"/>
            </a:lvl8pPr>
            <a:lvl9pPr marL="257060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lIns="64264" tIns="32132" rIns="64264" bIns="32132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5" y="273481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lIns="64264" tIns="32132" rIns="64264" bIns="32132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5" y="1435448"/>
            <a:ext cx="3008189" cy="4690318"/>
          </a:xfrm>
          <a:prstGeom prst="rect">
            <a:avLst/>
          </a:prstGeom>
        </p:spPr>
        <p:txBody>
          <a:bodyPr lIns="64264" tIns="32132" rIns="64264" bIns="32132"/>
          <a:lstStyle>
            <a:lvl1pPr marL="0" indent="0">
              <a:buNone/>
              <a:defRPr sz="1000"/>
            </a:lvl1pPr>
            <a:lvl2pPr marL="321324" indent="0">
              <a:buNone/>
              <a:defRPr sz="800"/>
            </a:lvl2pPr>
            <a:lvl3pPr marL="642651" indent="0">
              <a:buNone/>
              <a:defRPr sz="700"/>
            </a:lvl3pPr>
            <a:lvl4pPr marL="963975" indent="0">
              <a:buNone/>
              <a:defRPr sz="600"/>
            </a:lvl4pPr>
            <a:lvl5pPr marL="1285302" indent="0">
              <a:buNone/>
              <a:defRPr sz="600"/>
            </a:lvl5pPr>
            <a:lvl6pPr marL="1606628" indent="0">
              <a:buNone/>
              <a:defRPr sz="600"/>
            </a:lvl6pPr>
            <a:lvl7pPr marL="1927954" indent="0">
              <a:buNone/>
              <a:defRPr sz="600"/>
            </a:lvl7pPr>
            <a:lvl8pPr marL="2249281" indent="0">
              <a:buNone/>
              <a:defRPr sz="600"/>
            </a:lvl8pPr>
            <a:lvl9pPr marL="257060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3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3" y="612800"/>
            <a:ext cx="5486177" cy="4114354"/>
          </a:xfrm>
          <a:prstGeom prst="rect">
            <a:avLst/>
          </a:prstGeom>
        </p:spPr>
        <p:txBody>
          <a:bodyPr lIns="64264" tIns="32132" rIns="64264" bIns="32132"/>
          <a:lstStyle>
            <a:lvl1pPr marL="0" indent="0">
              <a:buNone/>
              <a:defRPr sz="2200"/>
            </a:lvl1pPr>
            <a:lvl2pPr marL="321324" indent="0">
              <a:buNone/>
              <a:defRPr sz="2000"/>
            </a:lvl2pPr>
            <a:lvl3pPr marL="642651" indent="0">
              <a:buNone/>
              <a:defRPr sz="1700"/>
            </a:lvl3pPr>
            <a:lvl4pPr marL="963975" indent="0">
              <a:buNone/>
              <a:defRPr sz="1400"/>
            </a:lvl4pPr>
            <a:lvl5pPr marL="1285302" indent="0">
              <a:buNone/>
              <a:defRPr sz="1400"/>
            </a:lvl5pPr>
            <a:lvl6pPr marL="1606628" indent="0">
              <a:buNone/>
              <a:defRPr sz="1400"/>
            </a:lvl6pPr>
            <a:lvl7pPr marL="1927954" indent="0">
              <a:buNone/>
              <a:defRPr sz="1400"/>
            </a:lvl7pPr>
            <a:lvl8pPr marL="2249281" indent="0">
              <a:buNone/>
              <a:defRPr sz="1400"/>
            </a:lvl8pPr>
            <a:lvl9pPr marL="2570607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3" y="5367860"/>
            <a:ext cx="5486177" cy="804788"/>
          </a:xfrm>
          <a:prstGeom prst="rect">
            <a:avLst/>
          </a:prstGeom>
        </p:spPr>
        <p:txBody>
          <a:bodyPr lIns="64264" tIns="32132" rIns="64264" bIns="32132"/>
          <a:lstStyle>
            <a:lvl1pPr marL="0" indent="0">
              <a:buNone/>
              <a:defRPr sz="1000"/>
            </a:lvl1pPr>
            <a:lvl2pPr marL="321324" indent="0">
              <a:buNone/>
              <a:defRPr sz="800"/>
            </a:lvl2pPr>
            <a:lvl3pPr marL="642651" indent="0">
              <a:buNone/>
              <a:defRPr sz="700"/>
            </a:lvl3pPr>
            <a:lvl4pPr marL="963975" indent="0">
              <a:buNone/>
              <a:defRPr sz="600"/>
            </a:lvl4pPr>
            <a:lvl5pPr marL="1285302" indent="0">
              <a:buNone/>
              <a:defRPr sz="600"/>
            </a:lvl5pPr>
            <a:lvl6pPr marL="1606628" indent="0">
              <a:buNone/>
              <a:defRPr sz="600"/>
            </a:lvl6pPr>
            <a:lvl7pPr marL="1927954" indent="0">
              <a:buNone/>
              <a:defRPr sz="600"/>
            </a:lvl7pPr>
            <a:lvl8pPr marL="2249281" indent="0">
              <a:buNone/>
              <a:defRPr sz="600"/>
            </a:lvl8pPr>
            <a:lvl9pPr marL="257060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1600655"/>
            <a:ext cx="8228707" cy="4525119"/>
          </a:xfrm>
          <a:prstGeom prst="rect">
            <a:avLst/>
          </a:prstGeom>
        </p:spPr>
        <p:txBody>
          <a:bodyPr vert="eaVert" lIns="64264" tIns="32132" rIns="64264" bIns="32132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4758" y="1600655"/>
            <a:ext cx="2062758" cy="48644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6484" y="1600655"/>
            <a:ext cx="6081117" cy="4864447"/>
          </a:xfrm>
          <a:prstGeom prst="rect">
            <a:avLst/>
          </a:prstGeom>
        </p:spPr>
        <p:txBody>
          <a:bodyPr vert="eaVert" lIns="64264" tIns="32132" rIns="64264" bIns="32132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824" y="3886656"/>
            <a:ext cx="6400354" cy="1752451"/>
          </a:xfrm>
          <a:prstGeom prst="rect">
            <a:avLst/>
          </a:prstGeom>
        </p:spPr>
        <p:txBody>
          <a:bodyPr lIns="64261" tIns="32130" rIns="64261" bIns="32130"/>
          <a:lstStyle>
            <a:lvl1pPr marL="0" indent="0" algn="ctr">
              <a:buNone/>
              <a:defRPr/>
            </a:lvl1pPr>
            <a:lvl2pPr marL="321308" indent="0" algn="ctr">
              <a:buNone/>
              <a:defRPr/>
            </a:lvl2pPr>
            <a:lvl3pPr marL="642618" indent="0" algn="ctr">
              <a:buNone/>
              <a:defRPr/>
            </a:lvl3pPr>
            <a:lvl4pPr marL="963925" indent="0" algn="ctr">
              <a:buNone/>
              <a:defRPr/>
            </a:lvl4pPr>
            <a:lvl5pPr marL="1285237" indent="0" algn="ctr">
              <a:buNone/>
              <a:defRPr/>
            </a:lvl5pPr>
            <a:lvl6pPr marL="1606546" indent="0" algn="ctr">
              <a:buNone/>
              <a:defRPr/>
            </a:lvl6pPr>
            <a:lvl7pPr marL="1927855" indent="0" algn="ctr">
              <a:buNone/>
              <a:defRPr/>
            </a:lvl7pPr>
            <a:lvl8pPr marL="2249166" indent="0" algn="ctr">
              <a:buNone/>
              <a:defRPr/>
            </a:lvl8pPr>
            <a:lvl9pPr marL="257047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647" y="1600656"/>
            <a:ext cx="8228707" cy="4525119"/>
          </a:xfrm>
          <a:prstGeom prst="rect">
            <a:avLst/>
          </a:prstGeom>
        </p:spPr>
        <p:txBody>
          <a:bodyPr lIns="64261" tIns="32130" rIns="64261" bIns="3213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lIns="64261" tIns="32130" rIns="64261" bIns="32130" anchor="b"/>
          <a:lstStyle>
            <a:lvl1pPr marL="0" indent="0">
              <a:buNone/>
              <a:defRPr sz="1400"/>
            </a:lvl1pPr>
            <a:lvl2pPr marL="321308" indent="0">
              <a:buNone/>
              <a:defRPr sz="1300"/>
            </a:lvl2pPr>
            <a:lvl3pPr marL="642618" indent="0">
              <a:buNone/>
              <a:defRPr sz="1100"/>
            </a:lvl3pPr>
            <a:lvl4pPr marL="963925" indent="0">
              <a:buNone/>
              <a:defRPr sz="1000"/>
            </a:lvl4pPr>
            <a:lvl5pPr marL="1285237" indent="0">
              <a:buNone/>
              <a:defRPr sz="1000"/>
            </a:lvl5pPr>
            <a:lvl6pPr marL="1606546" indent="0">
              <a:buNone/>
              <a:defRPr sz="1000"/>
            </a:lvl6pPr>
            <a:lvl7pPr marL="1927855" indent="0">
              <a:buNone/>
              <a:defRPr sz="1000"/>
            </a:lvl7pPr>
            <a:lvl8pPr marL="2249166" indent="0">
              <a:buNone/>
              <a:defRPr sz="1000"/>
            </a:lvl8pPr>
            <a:lvl9pPr marL="257047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648" y="1600656"/>
            <a:ext cx="4060775" cy="4525119"/>
          </a:xfrm>
          <a:prstGeom prst="rect">
            <a:avLst/>
          </a:prstGeom>
        </p:spPr>
        <p:txBody>
          <a:bodyPr lIns="64261" tIns="32130" rIns="64261" bIns="32130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5579" y="1600656"/>
            <a:ext cx="4060775" cy="4525119"/>
          </a:xfrm>
          <a:prstGeom prst="rect">
            <a:avLst/>
          </a:prstGeom>
        </p:spPr>
        <p:txBody>
          <a:bodyPr lIns="64261" tIns="32130" rIns="64261" bIns="32130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lIns="64261" tIns="32130" rIns="64261" bIns="32130" anchor="b"/>
          <a:lstStyle>
            <a:lvl1pPr marL="0" indent="0">
              <a:buNone/>
              <a:defRPr sz="1700" b="1"/>
            </a:lvl1pPr>
            <a:lvl2pPr marL="321308" indent="0">
              <a:buNone/>
              <a:defRPr sz="1400" b="1"/>
            </a:lvl2pPr>
            <a:lvl3pPr marL="642618" indent="0">
              <a:buNone/>
              <a:defRPr sz="1300" b="1"/>
            </a:lvl3pPr>
            <a:lvl4pPr marL="963925" indent="0">
              <a:buNone/>
              <a:defRPr sz="1100" b="1"/>
            </a:lvl4pPr>
            <a:lvl5pPr marL="1285237" indent="0">
              <a:buNone/>
              <a:defRPr sz="1100" b="1"/>
            </a:lvl5pPr>
            <a:lvl6pPr marL="1606546" indent="0">
              <a:buNone/>
              <a:defRPr sz="1100" b="1"/>
            </a:lvl6pPr>
            <a:lvl7pPr marL="1927855" indent="0">
              <a:buNone/>
              <a:defRPr sz="1100" b="1"/>
            </a:lvl7pPr>
            <a:lvl8pPr marL="2249166" indent="0">
              <a:buNone/>
              <a:defRPr sz="1100" b="1"/>
            </a:lvl8pPr>
            <a:lvl9pPr marL="2570475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lIns="64261" tIns="32130" rIns="64261" bIns="32130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lIns="64261" tIns="32130" rIns="64261" bIns="32130" anchor="b"/>
          <a:lstStyle>
            <a:lvl1pPr marL="0" indent="0">
              <a:buNone/>
              <a:defRPr sz="1700" b="1"/>
            </a:lvl1pPr>
            <a:lvl2pPr marL="321308" indent="0">
              <a:buNone/>
              <a:defRPr sz="1400" b="1"/>
            </a:lvl2pPr>
            <a:lvl3pPr marL="642618" indent="0">
              <a:buNone/>
              <a:defRPr sz="1300" b="1"/>
            </a:lvl3pPr>
            <a:lvl4pPr marL="963925" indent="0">
              <a:buNone/>
              <a:defRPr sz="1100" b="1"/>
            </a:lvl4pPr>
            <a:lvl5pPr marL="1285237" indent="0">
              <a:buNone/>
              <a:defRPr sz="1100" b="1"/>
            </a:lvl5pPr>
            <a:lvl6pPr marL="1606546" indent="0">
              <a:buNone/>
              <a:defRPr sz="1100" b="1"/>
            </a:lvl6pPr>
            <a:lvl7pPr marL="1927855" indent="0">
              <a:buNone/>
              <a:defRPr sz="1100" b="1"/>
            </a:lvl7pPr>
            <a:lvl8pPr marL="2249166" indent="0">
              <a:buNone/>
              <a:defRPr sz="1100" b="1"/>
            </a:lvl8pPr>
            <a:lvl9pPr marL="2570475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lIns="64261" tIns="32130" rIns="64261" bIns="32130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56" y="273482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lIns="64261" tIns="32130" rIns="64261" bIns="32130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656" y="1435448"/>
            <a:ext cx="3008189" cy="4690318"/>
          </a:xfrm>
          <a:prstGeom prst="rect">
            <a:avLst/>
          </a:prstGeom>
        </p:spPr>
        <p:txBody>
          <a:bodyPr lIns="64261" tIns="32130" rIns="64261" bIns="32130"/>
          <a:lstStyle>
            <a:lvl1pPr marL="0" indent="0">
              <a:buNone/>
              <a:defRPr sz="1000"/>
            </a:lvl1pPr>
            <a:lvl2pPr marL="321308" indent="0">
              <a:buNone/>
              <a:defRPr sz="800"/>
            </a:lvl2pPr>
            <a:lvl3pPr marL="642618" indent="0">
              <a:buNone/>
              <a:defRPr sz="700"/>
            </a:lvl3pPr>
            <a:lvl4pPr marL="963925" indent="0">
              <a:buNone/>
              <a:defRPr sz="600"/>
            </a:lvl4pPr>
            <a:lvl5pPr marL="1285237" indent="0">
              <a:buNone/>
              <a:defRPr sz="600"/>
            </a:lvl5pPr>
            <a:lvl6pPr marL="1606546" indent="0">
              <a:buNone/>
              <a:defRPr sz="600"/>
            </a:lvl6pPr>
            <a:lvl7pPr marL="1927855" indent="0">
              <a:buNone/>
              <a:defRPr sz="600"/>
            </a:lvl7pPr>
            <a:lvl8pPr marL="2249166" indent="0">
              <a:buNone/>
              <a:defRPr sz="600"/>
            </a:lvl8pPr>
            <a:lvl9pPr marL="2570475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644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644" y="612800"/>
            <a:ext cx="5486177" cy="4114354"/>
          </a:xfrm>
          <a:prstGeom prst="rect">
            <a:avLst/>
          </a:prstGeom>
        </p:spPr>
        <p:txBody>
          <a:bodyPr lIns="64261" tIns="32130" rIns="64261" bIns="32130"/>
          <a:lstStyle>
            <a:lvl1pPr marL="0" indent="0">
              <a:buNone/>
              <a:defRPr sz="2200"/>
            </a:lvl1pPr>
            <a:lvl2pPr marL="321308" indent="0">
              <a:buNone/>
              <a:defRPr sz="2000"/>
            </a:lvl2pPr>
            <a:lvl3pPr marL="642618" indent="0">
              <a:buNone/>
              <a:defRPr sz="1700"/>
            </a:lvl3pPr>
            <a:lvl4pPr marL="963925" indent="0">
              <a:buNone/>
              <a:defRPr sz="1400"/>
            </a:lvl4pPr>
            <a:lvl5pPr marL="1285237" indent="0">
              <a:buNone/>
              <a:defRPr sz="1400"/>
            </a:lvl5pPr>
            <a:lvl6pPr marL="1606546" indent="0">
              <a:buNone/>
              <a:defRPr sz="1400"/>
            </a:lvl6pPr>
            <a:lvl7pPr marL="1927855" indent="0">
              <a:buNone/>
              <a:defRPr sz="1400"/>
            </a:lvl7pPr>
            <a:lvl8pPr marL="2249166" indent="0">
              <a:buNone/>
              <a:defRPr sz="1400"/>
            </a:lvl8pPr>
            <a:lvl9pPr marL="2570475" indent="0">
              <a:buNone/>
              <a:defRPr sz="1400"/>
            </a:lvl9pPr>
          </a:lstStyle>
          <a:p>
            <a:pPr lvl="0"/>
            <a:r>
              <a:rPr lang="ru-RU" noProof="0" smtClean="0">
                <a:sym typeface="Copperplate" charset="0"/>
              </a:rPr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644" y="5367860"/>
            <a:ext cx="5486177" cy="804788"/>
          </a:xfrm>
          <a:prstGeom prst="rect">
            <a:avLst/>
          </a:prstGeom>
        </p:spPr>
        <p:txBody>
          <a:bodyPr lIns="64261" tIns="32130" rIns="64261" bIns="32130"/>
          <a:lstStyle>
            <a:lvl1pPr marL="0" indent="0">
              <a:buNone/>
              <a:defRPr sz="1000"/>
            </a:lvl1pPr>
            <a:lvl2pPr marL="321308" indent="0">
              <a:buNone/>
              <a:defRPr sz="800"/>
            </a:lvl2pPr>
            <a:lvl3pPr marL="642618" indent="0">
              <a:buNone/>
              <a:defRPr sz="700"/>
            </a:lvl3pPr>
            <a:lvl4pPr marL="963925" indent="0">
              <a:buNone/>
              <a:defRPr sz="600"/>
            </a:lvl4pPr>
            <a:lvl5pPr marL="1285237" indent="0">
              <a:buNone/>
              <a:defRPr sz="600"/>
            </a:lvl5pPr>
            <a:lvl6pPr marL="1606546" indent="0">
              <a:buNone/>
              <a:defRPr sz="600"/>
            </a:lvl6pPr>
            <a:lvl7pPr marL="1927855" indent="0">
              <a:buNone/>
              <a:defRPr sz="600"/>
            </a:lvl7pPr>
            <a:lvl8pPr marL="2249166" indent="0">
              <a:buNone/>
              <a:defRPr sz="600"/>
            </a:lvl8pPr>
            <a:lvl9pPr marL="2570475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1600656"/>
            <a:ext cx="8228707" cy="4525119"/>
          </a:xfrm>
          <a:prstGeom prst="rect">
            <a:avLst/>
          </a:prstGeom>
        </p:spPr>
        <p:txBody>
          <a:bodyPr vert="eaVert" lIns="64261" tIns="32130" rIns="64261" bIns="3213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177" y="1600656"/>
            <a:ext cx="2057176" cy="452511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647" y="1600656"/>
            <a:ext cx="6064374" cy="4525119"/>
          </a:xfrm>
          <a:prstGeom prst="rect">
            <a:avLst/>
          </a:prstGeom>
        </p:spPr>
        <p:txBody>
          <a:bodyPr vert="eaVert" lIns="64261" tIns="32130" rIns="64261" bIns="3213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23305" y="1741289"/>
            <a:ext cx="7697391" cy="19109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7" tIns="35717" rIns="35717" bIns="3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3305" y="3661172"/>
            <a:ext cx="7697391" cy="857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457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915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372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829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241093" indent="-241093" algn="r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522368" indent="-200911" algn="r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803643" indent="-160729" algn="r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125101" indent="-160729" algn="r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446558" indent="-160729" algn="r" rtl="0" eaLnBrk="1" fontAlgn="base" hangingPunct="1">
        <a:spcBef>
          <a:spcPct val="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321457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642915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964372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1285829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900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699" tIns="35699" rIns="35699" bIns="356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5" y="1509117"/>
            <a:ext cx="8251031" cy="471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699" tIns="35699" rIns="35699" bIns="3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08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618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3925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237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083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4768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152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49536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1920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3227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4537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5849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7155" indent="-348083" algn="l" rtl="0" eaLnBrk="1" fontAlgn="base" hangingPunct="1">
        <a:spcBef>
          <a:spcPts val="3094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0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18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92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237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54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85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166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475" algn="l" defTabSz="64261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291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585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3876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171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065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60434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72801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85171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97538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918833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40124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61419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82712" indent="-34806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291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85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876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171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464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756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051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344" algn="l" defTabSz="64258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5" y="625078"/>
            <a:ext cx="8251031" cy="56078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695" tIns="35695" rIns="35695" bIns="3569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275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552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3826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105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047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4704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056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49408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1760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3033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4312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5590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6863" indent="-348047" algn="l" rtl="0" eaLnBrk="1" fontAlgn="base" hangingPunct="1">
        <a:spcBef>
          <a:spcPts val="4359"/>
        </a:spcBef>
        <a:spcAft>
          <a:spcPct val="0"/>
        </a:spcAft>
        <a:buSzPct val="9300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275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2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826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105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382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658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8936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212" algn="l" defTabSz="64255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892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5" tIns="35715" rIns="35715" bIns="3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5" y="1509117"/>
            <a:ext cx="8251031" cy="471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5" tIns="35715" rIns="35715" bIns="3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440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882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323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763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227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5024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536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50048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2560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4001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5441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6882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8323" indent="-348227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4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82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2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76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0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64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086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527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893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3" tIns="35713" rIns="35713" bIns="3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5367" y="1509117"/>
            <a:ext cx="2902148" cy="471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3" tIns="35713" rIns="35713" bIns="3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42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849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27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697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209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4992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488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49984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2480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3904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5328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6753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8177" indent="-348209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2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49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27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697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123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54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971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39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894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1" tIns="35711" rIns="35711" bIns="3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4" y="1509117"/>
            <a:ext cx="4196953" cy="471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11" tIns="35711" rIns="35711" bIns="3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407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816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22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631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191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4960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440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49920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2400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3807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5215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6624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8031" indent="-348191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07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16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224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631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041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447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856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264" algn="l" defTabSz="642816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895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9" tIns="35709" rIns="35709" bIns="3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91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783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17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565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173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60637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73101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85565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98029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919423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40812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62205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83599" indent="-348173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7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91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83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174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565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959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348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741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133" algn="l" defTabSz="64278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267896"/>
            <a:ext cx="8251031" cy="11608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7" tIns="35707" rIns="35707" bIns="3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4" y="1509117"/>
            <a:ext cx="4196953" cy="4714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7" tIns="35707" rIns="35707" bIns="3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7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750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124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500" algn="l" rtl="0" eaLnBrk="1" fontAlgn="base" hangingPunct="1">
        <a:spcBef>
          <a:spcPct val="0"/>
        </a:spcBef>
        <a:spcAft>
          <a:spcPct val="0"/>
        </a:spcAft>
        <a:defRPr sz="5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348155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624896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937344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249792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562240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1883613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2204989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2526366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2847739" indent="-348155" algn="l" rtl="0" eaLnBrk="1" fontAlgn="base" hangingPunct="1">
        <a:spcBef>
          <a:spcPts val="3516"/>
        </a:spcBef>
        <a:spcAft>
          <a:spcPct val="0"/>
        </a:spcAft>
        <a:buSzPct val="9300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74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5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124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50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877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250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626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001" algn="l" defTabSz="64275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4" y="1732359"/>
            <a:ext cx="4223742" cy="19109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5" tIns="35705" rIns="35705" bIns="3570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4" y="3661172"/>
            <a:ext cx="4223742" cy="857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5" tIns="35705" rIns="35705" bIns="3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" charset="0"/>
              </a:rPr>
              <a:t>Образец текста</a:t>
            </a:r>
          </a:p>
          <a:p>
            <a:pPr lvl="1"/>
            <a:r>
              <a:rPr lang="ru-RU" smtClean="0">
                <a:sym typeface="Copperplate" charset="0"/>
              </a:rPr>
              <a:t>Второй уровень</a:t>
            </a:r>
          </a:p>
          <a:p>
            <a:pPr lvl="2"/>
            <a:r>
              <a:rPr lang="ru-RU" smtClean="0">
                <a:sym typeface="Copperplate" charset="0"/>
              </a:rPr>
              <a:t>Третий уровень</a:t>
            </a:r>
          </a:p>
          <a:p>
            <a:pPr lvl="3"/>
            <a:r>
              <a:rPr lang="ru-RU" smtClean="0">
                <a:sym typeface="Copperplate" charset="0"/>
              </a:rPr>
              <a:t>Четвертый уровень</a:t>
            </a:r>
          </a:p>
          <a:p>
            <a:pPr lvl="4"/>
            <a:r>
              <a:rPr lang="ru-RU" smtClean="0">
                <a:sym typeface="Copperplate" charset="0"/>
              </a:rPr>
              <a:t>Пятый уровень</a:t>
            </a:r>
            <a:endParaRPr lang="en-US" smtClean="0">
              <a:sym typeface="Copperplat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57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717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075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434" algn="l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241020" indent="-241020" algn="l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522209" indent="-200849" algn="l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803397" indent="-160679" algn="l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124756" indent="-160679" algn="l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446114" indent="-160679" algn="l" rtl="0" eaLnBrk="1" fontAlgn="base" hangingPunct="1">
        <a:spcBef>
          <a:spcPct val="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321357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642717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964075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1285434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57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717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075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434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794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151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511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870" algn="l" defTabSz="64271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5" y="5429250"/>
            <a:ext cx="8251031" cy="10358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3" tIns="35703" rIns="35703" bIns="357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41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684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4025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368" algn="ct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241008" indent="-241008" algn="l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522183" indent="-200838" algn="l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803356" indent="-160671" algn="l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124698" indent="-160671" algn="l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446040" indent="-160671" algn="l" rtl="0" eaLnBrk="1" fontAlgn="base" hangingPunct="1">
        <a:spcBef>
          <a:spcPct val="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321341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642684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964025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1285368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41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84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025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368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711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052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396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738" algn="l" defTabSz="64268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23313" y="2071688"/>
            <a:ext cx="7697391" cy="2714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5701" tIns="35701" rIns="35701" bIns="357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Copperplate Light" charset="0"/>
              </a:rPr>
              <a:t>Образец заголовка</a:t>
            </a:r>
            <a:endParaRPr lang="en-US" smtClean="0">
              <a:sym typeface="Copperplate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xStyles>
    <p:titleStyle>
      <a:lvl1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Copperplate Light" charset="0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5pPr>
      <a:lvl6pPr marL="321324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6pPr>
      <a:lvl7pPr marL="642651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7pPr>
      <a:lvl8pPr marL="963975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8pPr>
      <a:lvl9pPr marL="1285302" algn="r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opperplate Light" charset="0"/>
          <a:ea typeface="ヒラギノ明朝 ProN W3" charset="0"/>
          <a:cs typeface="ヒラギノ明朝 ProN W3" charset="0"/>
          <a:sym typeface="Copperplate Light" charset="0"/>
        </a:defRPr>
      </a:lvl9pPr>
    </p:titleStyle>
    <p:bodyStyle>
      <a:lvl1pPr marL="240996" indent="-240996" algn="r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1pPr>
      <a:lvl2pPr marL="522157" indent="-200828" algn="r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2pPr>
      <a:lvl3pPr marL="803315" indent="-160663" algn="r" rtl="0" eaLnBrk="1" fontAlgn="base" hangingPunct="1">
        <a:spcBef>
          <a:spcPct val="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3pPr>
      <a:lvl4pPr marL="1124640" indent="-160663" algn="r" rtl="0" eaLnBrk="1" fontAlgn="base" hangingPunct="1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4pPr>
      <a:lvl5pPr marL="1445966" indent="-160663" algn="r" rtl="0" eaLnBrk="1" fontAlgn="base" hangingPunct="1">
        <a:spcBef>
          <a:spcPct val="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5pPr>
      <a:lvl6pPr marL="321324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6pPr>
      <a:lvl7pPr marL="642651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7pPr>
      <a:lvl8pPr marL="963975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8pPr>
      <a:lvl9pPr marL="1285302" algn="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Copperplate" charset="0"/>
        </a:defRPr>
      </a:lvl9pPr>
    </p:bodyStyle>
    <p:otherStyle>
      <a:defPPr>
        <a:defRPr lang="ru-RU"/>
      </a:defPPr>
      <a:lvl1pPr marL="0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324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51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975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302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628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954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281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0607" algn="l" defTabSz="64265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9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55.jpeg"/><Relationship Id="rId5" Type="http://schemas.openxmlformats.org/officeDocument/2006/relationships/image" Target="../media/image22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44299" cy="3100855"/>
          </a:xfrm>
        </p:spPr>
        <p:txBody>
          <a:bodyPr/>
          <a:lstStyle/>
          <a:p>
            <a:pPr algn="ctr"/>
            <a:r>
              <a:rPr lang="ru-RU" sz="2000" dirty="0" smtClean="0"/>
              <a:t>                                                           Выпускникам посвящается</a:t>
            </a:r>
            <a:br>
              <a:rPr lang="ru-RU" sz="20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>СПАСИБО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от участников студии «Маски»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 cstate="print"/>
          <a:srcRect l="8364" t="21047" r="7992" b="10771"/>
          <a:stretch>
            <a:fillRect/>
          </a:stretch>
        </p:blipFill>
        <p:spPr bwMode="auto">
          <a:xfrm>
            <a:off x="4929190" y="285728"/>
            <a:ext cx="1928826" cy="1178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/>
          <a:srcRect l="75258" t="50342" r="8013" b="21673"/>
          <a:stretch>
            <a:fillRect/>
          </a:stretch>
        </p:blipFill>
        <p:spPr bwMode="auto">
          <a:xfrm>
            <a:off x="142844" y="428604"/>
            <a:ext cx="1285884" cy="14287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        </a:t>
            </a:r>
            <a:r>
              <a:rPr lang="ru-RU" sz="3200" b="1" dirty="0" smtClean="0"/>
              <a:t>Спасибо </a:t>
            </a:r>
            <a:br>
              <a:rPr lang="ru-RU" sz="3200" b="1" dirty="0" smtClean="0"/>
            </a:br>
            <a:r>
              <a:rPr lang="ru-RU" sz="3200" b="1" dirty="0" smtClean="0"/>
              <a:t>        Славе Кузнецову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5074" y="2500306"/>
            <a:ext cx="2786082" cy="3750456"/>
          </a:xfrm>
        </p:spPr>
        <p:txBody>
          <a:bodyPr/>
          <a:lstStyle/>
          <a:p>
            <a:pPr algn="r">
              <a:buNone/>
            </a:pPr>
            <a:r>
              <a:rPr lang="ru-RU" sz="3200" dirty="0" smtClean="0"/>
              <a:t>   за его комичность,  смелость </a:t>
            </a:r>
            <a:r>
              <a:rPr lang="ru-RU" sz="3200" smtClean="0"/>
              <a:t>и   за отличного </a:t>
            </a:r>
            <a:r>
              <a:rPr lang="ru-RU" sz="3200" dirty="0" err="1" smtClean="0"/>
              <a:t>Гринча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 l="16742" t="11148" r="30174"/>
          <a:stretch>
            <a:fillRect/>
          </a:stretch>
        </p:blipFill>
        <p:spPr bwMode="auto">
          <a:xfrm>
            <a:off x="1214414" y="3929066"/>
            <a:ext cx="1928826" cy="24213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2000240"/>
            <a:ext cx="2571736" cy="1928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/>
          <a:srcRect l="39807" t="16377" r="27602" b="28194"/>
          <a:stretch>
            <a:fillRect/>
          </a:stretch>
        </p:blipFill>
        <p:spPr bwMode="auto">
          <a:xfrm>
            <a:off x="7072330" y="642918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/>
          <a:srcRect t="25062" r="34965"/>
          <a:stretch>
            <a:fillRect/>
          </a:stretch>
        </p:blipFill>
        <p:spPr bwMode="auto">
          <a:xfrm>
            <a:off x="3286116" y="4214818"/>
            <a:ext cx="3139119" cy="2411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500306"/>
            <a:ext cx="1500198" cy="2001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6" name="Picture 10" descr="C:\Documents and Settings\k313.SCHOOL104.000\Рабочий стол\для спасибо\y_33f17ff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84" y="5572140"/>
            <a:ext cx="1714475" cy="114298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0"/>
          <a:srcRect l="12500" t="20804" r="51065" b="16695"/>
          <a:stretch>
            <a:fillRect/>
          </a:stretch>
        </p:blipFill>
        <p:spPr bwMode="auto">
          <a:xfrm>
            <a:off x="2000232" y="1428736"/>
            <a:ext cx="1427141" cy="19584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2"/>
          <a:srcRect l="18737" t="29670" r="17981" b="20330"/>
          <a:stretch>
            <a:fillRect/>
          </a:stretch>
        </p:blipFill>
        <p:spPr bwMode="auto">
          <a:xfrm>
            <a:off x="2000232" y="1500174"/>
            <a:ext cx="4286280" cy="254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Спасибо </a:t>
            </a:r>
            <a:br>
              <a:rPr lang="ru-RU" sz="4000" b="1" dirty="0" smtClean="0"/>
            </a:br>
            <a:r>
              <a:rPr lang="ru-RU" sz="4000" b="1" dirty="0" err="1" smtClean="0"/>
              <a:t>Хати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Такидзе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3786190"/>
            <a:ext cx="3429024" cy="2446732"/>
          </a:xfrm>
        </p:spPr>
        <p:txBody>
          <a:bodyPr/>
          <a:lstStyle/>
          <a:p>
            <a:pPr algn="r">
              <a:buNone/>
            </a:pPr>
            <a:r>
              <a:rPr lang="ru-RU" sz="3200" dirty="0" smtClean="0"/>
              <a:t>   </a:t>
            </a:r>
            <a:r>
              <a:rPr lang="ru-RU" sz="2400" dirty="0" smtClean="0"/>
              <a:t>для которой почти не существует языковых барьеров; которая может плакать на сцене; и за незабываемую Джульетту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29143" t="7783" r="29190" b="8966"/>
          <a:stretch>
            <a:fillRect/>
          </a:stretch>
        </p:blipFill>
        <p:spPr bwMode="auto">
          <a:xfrm>
            <a:off x="214282" y="2143116"/>
            <a:ext cx="1428760" cy="2321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 l="39584" t="31221" r="18749" b="10185"/>
          <a:stretch>
            <a:fillRect/>
          </a:stretch>
        </p:blipFill>
        <p:spPr bwMode="auto">
          <a:xfrm>
            <a:off x="6500826" y="928670"/>
            <a:ext cx="228601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5" name="Picture 5" descr="C:\Documents and Settings\k313.SCHOOL104.000\Рабочий стол\для спасибо\pm-isrNuXLU.jpg"/>
          <p:cNvPicPr>
            <a:picLocks noChangeAspect="1" noChangeArrowheads="1"/>
          </p:cNvPicPr>
          <p:nvPr/>
        </p:nvPicPr>
        <p:blipFill>
          <a:blip r:embed="rId5" cstate="print"/>
          <a:srcRect l="25976" t="20312"/>
          <a:stretch>
            <a:fillRect/>
          </a:stretch>
        </p:blipFill>
        <p:spPr bwMode="auto">
          <a:xfrm>
            <a:off x="1187624" y="3605983"/>
            <a:ext cx="2428892" cy="1961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9" name="Picture 9" descr="C:\Documents and Settings\k313.SCHOOL104.000\Рабочий стол\для спасибо\m_cafaff4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57166"/>
            <a:ext cx="1238250" cy="82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3429000"/>
            <a:ext cx="2138332" cy="3210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Николай\Desktop\для спасибо\gVRBCQaNU5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06" t="26605" r="31321" b="1"/>
          <a:stretch/>
        </p:blipFill>
        <p:spPr bwMode="auto">
          <a:xfrm>
            <a:off x="214282" y="5084394"/>
            <a:ext cx="1320801" cy="1455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823" y="274588"/>
            <a:ext cx="8422531" cy="1143000"/>
          </a:xfrm>
        </p:spPr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err="1" smtClean="0"/>
              <a:t>Рустамовой</a:t>
            </a:r>
            <a:r>
              <a:rPr lang="ru-RU" dirty="0" smtClean="0"/>
              <a:t> </a:t>
            </a:r>
            <a:r>
              <a:rPr lang="ru-RU" dirty="0" err="1" smtClean="0"/>
              <a:t>Нигаре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96136" y="3587730"/>
            <a:ext cx="2901380" cy="2645191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/>
              <a:t>за смелость на сцене, доброту и понимание</a:t>
            </a:r>
            <a:endParaRPr lang="ru-RU" dirty="0"/>
          </a:p>
        </p:txBody>
      </p:sp>
      <p:pic>
        <p:nvPicPr>
          <p:cNvPr id="1026" name="Picture 2" descr="C:\Users\Николай\Desktop\для спасибо\y_e2f26a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90" t="40149" r="2039" b="3050"/>
          <a:stretch/>
        </p:blipFill>
        <p:spPr bwMode="auto">
          <a:xfrm>
            <a:off x="263823" y="2137754"/>
            <a:ext cx="3595144" cy="28999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колай\Desktop\для спасибо\y_1b8e17a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57" t="22342" r="30627"/>
          <a:stretch/>
        </p:blipFill>
        <p:spPr bwMode="auto">
          <a:xfrm>
            <a:off x="6948264" y="956484"/>
            <a:ext cx="1977889" cy="26312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иколай\Desktop\для спасибо\y_650ab63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35" t="23414" r="30930" b="-2769"/>
          <a:stretch/>
        </p:blipFill>
        <p:spPr bwMode="auto">
          <a:xfrm>
            <a:off x="2572936" y="3736942"/>
            <a:ext cx="2822074" cy="26015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Косте </a:t>
            </a:r>
            <a:r>
              <a:rPr lang="ru-RU" dirty="0" err="1" smtClean="0"/>
              <a:t>Салимову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096" y="2786058"/>
            <a:ext cx="3261420" cy="3446864"/>
          </a:xfrm>
        </p:spPr>
        <p:txBody>
          <a:bodyPr/>
          <a:lstStyle/>
          <a:p>
            <a:pPr marL="0" indent="0" algn="r">
              <a:buNone/>
            </a:pPr>
            <a:r>
              <a:rPr lang="ru-RU" sz="3200" dirty="0" smtClean="0"/>
              <a:t>за порядочность, ответственность и готовность помочь</a:t>
            </a:r>
            <a:endParaRPr lang="ru-RU" dirty="0"/>
          </a:p>
        </p:txBody>
      </p:sp>
      <p:pic>
        <p:nvPicPr>
          <p:cNvPr id="2050" name="Picture 2" descr="C:\Documents and Settings\k313.SCHOOL104.000\Рабочий стол\для спасибо\xD5fixzy-Ms.jpg"/>
          <p:cNvPicPr>
            <a:picLocks noChangeAspect="1" noChangeArrowheads="1"/>
          </p:cNvPicPr>
          <p:nvPr/>
        </p:nvPicPr>
        <p:blipFill>
          <a:blip r:embed="rId2"/>
          <a:srcRect l="19169" t="20949" r="12056"/>
          <a:stretch>
            <a:fillRect/>
          </a:stretch>
        </p:blipFill>
        <p:spPr bwMode="auto">
          <a:xfrm>
            <a:off x="6109332" y="571480"/>
            <a:ext cx="273466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23437" t="36928" r="17969"/>
          <a:stretch>
            <a:fillRect/>
          </a:stretch>
        </p:blipFill>
        <p:spPr bwMode="auto">
          <a:xfrm>
            <a:off x="1714480" y="4071942"/>
            <a:ext cx="3658187" cy="262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7629" t="17904" b="25942"/>
          <a:stretch>
            <a:fillRect/>
          </a:stretch>
        </p:blipFill>
        <p:spPr bwMode="auto">
          <a:xfrm>
            <a:off x="2357422" y="2143116"/>
            <a:ext cx="3630486" cy="1655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 l="38508" t="17170" r="40909" b="49236"/>
          <a:stretch>
            <a:fillRect/>
          </a:stretch>
        </p:blipFill>
        <p:spPr bwMode="auto">
          <a:xfrm>
            <a:off x="357158" y="2928934"/>
            <a:ext cx="1571636" cy="192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Гоше Пьянкову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92080" y="4500570"/>
            <a:ext cx="3405436" cy="1732352"/>
          </a:xfrm>
        </p:spPr>
        <p:txBody>
          <a:bodyPr/>
          <a:lstStyle/>
          <a:p>
            <a:pPr marL="0" indent="0" algn="r">
              <a:buNone/>
            </a:pPr>
            <a:r>
              <a:rPr lang="ru-RU" sz="2400" dirty="0"/>
              <a:t>з</a:t>
            </a:r>
            <a:r>
              <a:rPr lang="ru-RU" sz="2400" dirty="0" smtClean="0"/>
              <a:t>а полгода совместной работы,   за искреннюю </a:t>
            </a:r>
            <a:r>
              <a:rPr lang="ru-RU" sz="2400" dirty="0" smtClean="0"/>
              <a:t>игру</a:t>
            </a:r>
            <a:r>
              <a:rPr lang="ru-RU" sz="2400" dirty="0" smtClean="0"/>
              <a:t>, ответственность и актерское мастерство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9805" t="9672"/>
          <a:stretch>
            <a:fillRect/>
          </a:stretch>
        </p:blipFill>
        <p:spPr bwMode="auto">
          <a:xfrm>
            <a:off x="6858016" y="285728"/>
            <a:ext cx="1857388" cy="2227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r="18074"/>
          <a:stretch>
            <a:fillRect/>
          </a:stretch>
        </p:blipFill>
        <p:spPr bwMode="auto">
          <a:xfrm>
            <a:off x="285720" y="2357430"/>
            <a:ext cx="1756465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857628"/>
            <a:ext cx="3071834" cy="2303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l="31055" t="37500" r="52539" b="25000"/>
          <a:stretch>
            <a:fillRect/>
          </a:stretch>
        </p:blipFill>
        <p:spPr bwMode="auto">
          <a:xfrm>
            <a:off x="500034" y="4214818"/>
            <a:ext cx="1291846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l="22277" t="20752" r="30727"/>
          <a:stretch>
            <a:fillRect/>
          </a:stretch>
        </p:blipFill>
        <p:spPr bwMode="auto">
          <a:xfrm>
            <a:off x="5929322" y="1857364"/>
            <a:ext cx="1926976" cy="2436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Documents and Settings\k313.SCHOOL104.000\Рабочий стол\170\Изображение 032.jpg"/>
          <p:cNvPicPr>
            <a:picLocks noChangeAspect="1" noChangeArrowheads="1"/>
          </p:cNvPicPr>
          <p:nvPr/>
        </p:nvPicPr>
        <p:blipFill>
          <a:blip r:embed="rId7" cstate="print"/>
          <a:srcRect l="6409" t="41857" r="22487" b="17271"/>
          <a:stretch>
            <a:fillRect/>
          </a:stretch>
        </p:blipFill>
        <p:spPr bwMode="auto">
          <a:xfrm>
            <a:off x="2214546" y="2000240"/>
            <a:ext cx="3519884" cy="1517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   Спасибо </a:t>
            </a:r>
            <a:r>
              <a:rPr lang="ru-RU" sz="3200" dirty="0" smtClean="0"/>
              <a:t>всем участникам студии </a:t>
            </a:r>
            <a:r>
              <a:rPr lang="ru-RU" sz="3200" dirty="0" smtClean="0"/>
              <a:t>"Маски" за то, что </a:t>
            </a:r>
            <a:r>
              <a:rPr lang="ru-RU" sz="3200" dirty="0" smtClean="0"/>
              <a:t>верили в </a:t>
            </a:r>
            <a:r>
              <a:rPr lang="ru-RU" sz="3200" dirty="0" smtClean="0"/>
              <a:t>то, что </a:t>
            </a:r>
            <a:r>
              <a:rPr lang="ru-RU" sz="3200" dirty="0" smtClean="0"/>
              <a:t>делали на </a:t>
            </a:r>
            <a:r>
              <a:rPr lang="ru-RU" sz="3200" dirty="0" smtClean="0"/>
              <a:t>сцене.</a:t>
            </a:r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sz="3200" dirty="0" smtClean="0"/>
              <a:t>  </a:t>
            </a:r>
            <a:r>
              <a:rPr lang="ru-RU" sz="3200" dirty="0" smtClean="0"/>
              <a:t>К </a:t>
            </a:r>
            <a:r>
              <a:rPr lang="ru-RU" sz="3200" dirty="0" smtClean="0"/>
              <a:t>сожалению,  </a:t>
            </a:r>
            <a:r>
              <a:rPr lang="ru-RU" sz="3200" dirty="0" smtClean="0"/>
              <a:t>некоторые из вас уходят в этом году, но вы всегда были и останетесь актёрами театральной </a:t>
            </a:r>
            <a:r>
              <a:rPr lang="ru-RU" sz="3200" dirty="0" smtClean="0"/>
              <a:t>студии "Маски".</a:t>
            </a:r>
          </a:p>
          <a:p>
            <a:pPr>
              <a:buNone/>
            </a:pPr>
            <a:r>
              <a:rPr lang="ru-RU" dirty="0" smtClean="0"/>
              <a:t>                                                       </a:t>
            </a:r>
            <a:r>
              <a:rPr lang="ru-RU" sz="2400" dirty="0" smtClean="0"/>
              <a:t>Актеры студии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l="21376" t="14876" r="25650"/>
          <a:stretch>
            <a:fillRect/>
          </a:stretch>
        </p:blipFill>
        <p:spPr bwMode="auto">
          <a:xfrm>
            <a:off x="3714744" y="2500306"/>
            <a:ext cx="2714644" cy="3270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110668">
            <a:off x="1535352" y="1933625"/>
            <a:ext cx="2616196" cy="1744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572428" cy="1143000"/>
          </a:xfrm>
        </p:spPr>
        <p:txBody>
          <a:bodyPr/>
          <a:lstStyle/>
          <a:p>
            <a:pPr algn="ctr"/>
            <a:r>
              <a:rPr lang="ru-RU" sz="5400" dirty="0" smtClean="0"/>
              <a:t>Спасибо</a:t>
            </a:r>
            <a:br>
              <a:rPr lang="ru-RU" sz="5400" dirty="0" smtClean="0"/>
            </a:br>
            <a:r>
              <a:rPr lang="ru-RU" sz="5400" dirty="0" smtClean="0"/>
              <a:t> Саше </a:t>
            </a:r>
            <a:r>
              <a:rPr lang="ru-RU" sz="5400" dirty="0" err="1" smtClean="0"/>
              <a:t>Деревяшкиной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43636" y="1643050"/>
            <a:ext cx="2857520" cy="5357850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за её искренность и талант,  хорошую актёрскую игру и частичку себя в каждой роли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6016" t="23171" r="28455"/>
          <a:stretch>
            <a:fillRect/>
          </a:stretch>
        </p:blipFill>
        <p:spPr bwMode="auto">
          <a:xfrm>
            <a:off x="214282" y="500042"/>
            <a:ext cx="1301766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l="8789" t="32031" r="30859" b="3125"/>
          <a:stretch>
            <a:fillRect/>
          </a:stretch>
        </p:blipFill>
        <p:spPr bwMode="auto">
          <a:xfrm>
            <a:off x="142844" y="4000504"/>
            <a:ext cx="3368775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868396"/>
          </a:xfrm>
        </p:spPr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 Лере Андреевой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1214422"/>
            <a:ext cx="3268260" cy="2786082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/>
              <a:t> за её прекрасный голос и позитивный настрой</a:t>
            </a:r>
            <a:endParaRPr lang="ru-RU" dirty="0"/>
          </a:p>
        </p:txBody>
      </p:sp>
      <p:pic>
        <p:nvPicPr>
          <p:cNvPr id="2050" name="Picture 2" descr="C:\Documents and Settings\k313.SCHOOL104.000\Рабочий стол\для спасибо\y_993378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929066"/>
            <a:ext cx="2486016" cy="1657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32292" t="23438" r="14583" b="15364"/>
          <a:stretch>
            <a:fillRect/>
          </a:stretch>
        </p:blipFill>
        <p:spPr bwMode="auto">
          <a:xfrm>
            <a:off x="2928926" y="2071678"/>
            <a:ext cx="2403044" cy="22145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3" name="Picture 5" descr="C:\Documents and Settings\k313.SCHOOL104.000\Рабочий стол\для спасибо\z_a63cc0e3.jpg"/>
          <p:cNvPicPr>
            <a:picLocks noChangeAspect="1" noChangeArrowheads="1"/>
          </p:cNvPicPr>
          <p:nvPr/>
        </p:nvPicPr>
        <p:blipFill>
          <a:blip r:embed="rId4" cstate="print"/>
          <a:srcRect t="25197"/>
          <a:stretch>
            <a:fillRect/>
          </a:stretch>
        </p:blipFill>
        <p:spPr bwMode="auto">
          <a:xfrm>
            <a:off x="3286116" y="4786322"/>
            <a:ext cx="3024166" cy="16966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428868"/>
            <a:ext cx="2133443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647" y="142852"/>
            <a:ext cx="8228707" cy="714380"/>
          </a:xfrm>
        </p:spPr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Любе Яковлевой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3357562"/>
            <a:ext cx="30718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за её открытость и весёлую обаятельную </a:t>
            </a:r>
            <a:r>
              <a:rPr lang="ru-RU" sz="3600" dirty="0" err="1" smtClean="0"/>
              <a:t>Крис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861" t="11430" b="24561"/>
          <a:stretch>
            <a:fillRect/>
          </a:stretch>
        </p:blipFill>
        <p:spPr bwMode="auto">
          <a:xfrm>
            <a:off x="6500826" y="357166"/>
            <a:ext cx="2083331" cy="2893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t="21558"/>
          <a:stretch>
            <a:fillRect/>
          </a:stretch>
        </p:blipFill>
        <p:spPr bwMode="auto">
          <a:xfrm>
            <a:off x="785786" y="4214818"/>
            <a:ext cx="4473584" cy="2339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8310" t="40353" r="40648" b="12785"/>
          <a:stretch>
            <a:fillRect/>
          </a:stretch>
        </p:blipFill>
        <p:spPr bwMode="auto">
          <a:xfrm>
            <a:off x="214282" y="1857364"/>
            <a:ext cx="2928958" cy="2151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 l="19331" t="19331" r="23048"/>
          <a:stretch>
            <a:fillRect/>
          </a:stretch>
        </p:blipFill>
        <p:spPr bwMode="auto">
          <a:xfrm>
            <a:off x="6215074" y="214290"/>
            <a:ext cx="2745253" cy="2562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 Томе Дружининой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00760" y="3714752"/>
            <a:ext cx="3143240" cy="3143248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за собственное видение процесса, увлечённость и загадочность</a:t>
            </a:r>
            <a:endParaRPr lang="ru-RU" sz="2800" dirty="0"/>
          </a:p>
        </p:txBody>
      </p:sp>
      <p:pic>
        <p:nvPicPr>
          <p:cNvPr id="4098" name="Picture 2" descr="C:\Documents and Settings\k313.SCHOOL104.000\Рабочий стол\для спасибо\z_f24a167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2572773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 l="38807" t="38807" r="27236" b="27775"/>
          <a:stretch>
            <a:fillRect/>
          </a:stretch>
        </p:blipFill>
        <p:spPr bwMode="auto">
          <a:xfrm>
            <a:off x="3500430" y="2000240"/>
            <a:ext cx="3000396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071942"/>
            <a:ext cx="3168602" cy="2375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Маше Алексеевой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86446" y="3500438"/>
            <a:ext cx="2911070" cy="2732484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за лёгкость и искренность, улыбчивость и пластику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14290"/>
            <a:ext cx="2141048" cy="32147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3116"/>
            <a:ext cx="2965975" cy="197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 l="13920" t="24766" r="50764"/>
          <a:stretch>
            <a:fillRect/>
          </a:stretch>
        </p:blipFill>
        <p:spPr bwMode="auto">
          <a:xfrm>
            <a:off x="4000496" y="2357430"/>
            <a:ext cx="2071702" cy="33086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 l="27141" t="31906" b="13811"/>
          <a:stretch>
            <a:fillRect/>
          </a:stretch>
        </p:blipFill>
        <p:spPr bwMode="auto">
          <a:xfrm>
            <a:off x="428596" y="4429132"/>
            <a:ext cx="3835373" cy="2143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Documents and Settings\k313.SCHOOL104.000\Рабочий стол\для спасибо\y_98e6a325.jpg"/>
          <p:cNvPicPr>
            <a:picLocks noChangeAspect="1" noChangeArrowheads="1"/>
          </p:cNvPicPr>
          <p:nvPr/>
        </p:nvPicPr>
        <p:blipFill>
          <a:blip r:embed="rId2"/>
          <a:srcRect l="42565" t="19517" r="12825"/>
          <a:stretch>
            <a:fillRect/>
          </a:stretch>
        </p:blipFill>
        <p:spPr bwMode="auto">
          <a:xfrm>
            <a:off x="4357686" y="2000240"/>
            <a:ext cx="2286016" cy="27495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Лизе Ушаковой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00826" y="2428868"/>
            <a:ext cx="2196690" cy="3804054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за её доброту, нежность и хорошие рисунки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39034" t="23526" r="13612"/>
          <a:stretch>
            <a:fillRect/>
          </a:stretch>
        </p:blipFill>
        <p:spPr bwMode="auto">
          <a:xfrm>
            <a:off x="6858016" y="214290"/>
            <a:ext cx="1928826" cy="23352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 l="24977" t="18200" r="36481" b="10185"/>
          <a:stretch>
            <a:fillRect/>
          </a:stretch>
        </p:blipFill>
        <p:spPr bwMode="auto">
          <a:xfrm>
            <a:off x="142844" y="2285992"/>
            <a:ext cx="2643206" cy="39290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 l="14870" t="16728" r="13568" b="9386"/>
          <a:stretch>
            <a:fillRect/>
          </a:stretch>
        </p:blipFill>
        <p:spPr bwMode="auto">
          <a:xfrm>
            <a:off x="2071670" y="4214818"/>
            <a:ext cx="3643338" cy="2507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br>
              <a:rPr lang="ru-RU" dirty="0" smtClean="0"/>
            </a:br>
            <a:r>
              <a:rPr lang="ru-RU" dirty="0" smtClean="0"/>
              <a:t>Маше Лопатиной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15074" y="500042"/>
            <a:ext cx="2786082" cy="4357718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за её открытость и смелость появляться в любых образах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8310" t="33825" r="61482" b="8883"/>
          <a:stretch>
            <a:fillRect/>
          </a:stretch>
        </p:blipFill>
        <p:spPr bwMode="auto">
          <a:xfrm>
            <a:off x="142844" y="2071678"/>
            <a:ext cx="2071702" cy="3143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 l="29724" t="17637" r="18209" b="21024"/>
          <a:stretch>
            <a:fillRect/>
          </a:stretch>
        </p:blipFill>
        <p:spPr bwMode="auto">
          <a:xfrm>
            <a:off x="1428728" y="3357562"/>
            <a:ext cx="2000264" cy="3143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 l="38083" r="33106" b="17782"/>
          <a:stretch>
            <a:fillRect/>
          </a:stretch>
        </p:blipFill>
        <p:spPr bwMode="auto">
          <a:xfrm>
            <a:off x="3571868" y="2143116"/>
            <a:ext cx="1500198" cy="2854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 l="14062" t="35156" r="21484" b="25000"/>
          <a:stretch>
            <a:fillRect/>
          </a:stretch>
        </p:blipFill>
        <p:spPr bwMode="auto">
          <a:xfrm>
            <a:off x="4143372" y="4429132"/>
            <a:ext cx="4786346" cy="22191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Лизе </a:t>
            </a:r>
            <a:r>
              <a:rPr lang="ru-RU" dirty="0" err="1" smtClean="0"/>
              <a:t>Жарковой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3500438"/>
            <a:ext cx="3911202" cy="2732484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   за её весёлость и энергичность, умение перевоплощаться на сцене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9351" t="31221" r="10440" b="10185"/>
          <a:stretch>
            <a:fillRect/>
          </a:stretch>
        </p:blipFill>
        <p:spPr bwMode="auto">
          <a:xfrm>
            <a:off x="142844" y="2071678"/>
            <a:ext cx="3544912" cy="20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5" name="Picture 3" descr="C:\Documents and Settings\k313.SCHOOL104.000\Рабочий стол\для спасибо\y_5621420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857628"/>
            <a:ext cx="3438798" cy="2578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196" name="Picture 4" descr="C:\Documents and Settings\k313.SCHOOL104.000\Рабочий стол\для спасибо\y_5a319a0d.jpg"/>
          <p:cNvPicPr>
            <a:picLocks noChangeAspect="1" noChangeArrowheads="1"/>
          </p:cNvPicPr>
          <p:nvPr/>
        </p:nvPicPr>
        <p:blipFill>
          <a:blip r:embed="rId4"/>
          <a:srcRect l="10416" t="36459" r="48958" b="23176"/>
          <a:stretch>
            <a:fillRect/>
          </a:stretch>
        </p:blipFill>
        <p:spPr bwMode="auto">
          <a:xfrm>
            <a:off x="5857884" y="642918"/>
            <a:ext cx="2786082" cy="22145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Тема1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одзаголовок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и подзаголовок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Заголовок и пункты - 2 столбца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ункты - 2 столбца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и пункты - 2 столбц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Пустой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устой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Пустой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Пункты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ункты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Пункт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Заголовок и пункты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ункты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и пункт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Заголовок и пункты - справа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ункты - справа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и пункты - справ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Заголовок и пункты - слева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и пункты - слева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и пункты - слев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Заголовок - вверху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- вверху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- вверху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Заголовок, пункты и фото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, пункты и фото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, пункты и фото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Фото - вертикально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Фото - вертикально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Фото - вертикально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Фото - горизонтально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Фото - горизонтально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Фото - горизонтально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Заголовок - по центру">
  <a:themeElements>
    <a:clrScheme name="">
      <a:dk1>
        <a:srgbClr val="2B2922"/>
      </a:dk1>
      <a:lt1>
        <a:srgbClr val="D4D6DD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E6E8EB"/>
      </a:accent3>
      <a:accent4>
        <a:srgbClr val="23211B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Заголовок - по центру">
      <a:majorFont>
        <a:latin typeface="Copperplate Light"/>
        <a:ea typeface="ヒラギノ明朝 ProN W3"/>
        <a:cs typeface="ヒラギノ明朝 ProN W3"/>
      </a:majorFont>
      <a:minorFont>
        <a:latin typeface="Copperplate"/>
        <a:ea typeface="ヒラギノ明朝 ProN W3"/>
        <a:cs typeface="ヒラギノ明朝 ProN W3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rgbClr val="2B2922"/>
            </a:solidFill>
            <a:effectLst/>
            <a:latin typeface="Copperplate" charset="0"/>
            <a:ea typeface="ヒラギノ明朝 ProN W3" charset="0"/>
            <a:cs typeface="ヒラギノ明朝 ProN W3" charset="0"/>
            <a:sym typeface="Copperplate" charset="0"/>
          </a:defRPr>
        </a:defPPr>
      </a:lstStyle>
    </a:lnDef>
  </a:objectDefaults>
  <a:extraClrSchemeLst>
    <a:extraClrScheme>
      <a:clrScheme name="Заголовок - по центру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543</TotalTime>
  <Words>208</Words>
  <Application>Microsoft Office PowerPoint</Application>
  <PresentationFormat>Экран (4:3)</PresentationFormat>
  <Paragraphs>32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Тема1</vt:lpstr>
      <vt:lpstr>Заголовок и пункты</vt:lpstr>
      <vt:lpstr>Заголовок и пункты - справа</vt:lpstr>
      <vt:lpstr>Заголовок и пункты - слева</vt:lpstr>
      <vt:lpstr>Заголовок - вверху</vt:lpstr>
      <vt:lpstr>Заголовок, пункты и фото</vt:lpstr>
      <vt:lpstr>Фото - вертикально</vt:lpstr>
      <vt:lpstr>Фото - горизонтально</vt:lpstr>
      <vt:lpstr>Заголовок - по центру</vt:lpstr>
      <vt:lpstr>Заголовок и пункты - 2 столбца</vt:lpstr>
      <vt:lpstr>Пустой</vt:lpstr>
      <vt:lpstr>Пункты</vt:lpstr>
      <vt:lpstr>                                                           Выпускникам посвящается  СПАСИБО</vt:lpstr>
      <vt:lpstr>Спасибо  Саше Деревяшкиной</vt:lpstr>
      <vt:lpstr>Спасибо  Лере Андреевой</vt:lpstr>
      <vt:lpstr>Спасибо Любе Яковлевой</vt:lpstr>
      <vt:lpstr>Спасибо  Томе Дружининой</vt:lpstr>
      <vt:lpstr>Спасибо Маше Алексеевой</vt:lpstr>
      <vt:lpstr>Спасибо Лизе Ушаковой</vt:lpstr>
      <vt:lpstr>Спасибо  Маше Лопатиной</vt:lpstr>
      <vt:lpstr>Спасибо Лизе Жарковой</vt:lpstr>
      <vt:lpstr>        Спасибо          Славе Кузнецову</vt:lpstr>
      <vt:lpstr>Спасибо  Хати Такидзе</vt:lpstr>
      <vt:lpstr>Спасибо Рустамовой Нигаре</vt:lpstr>
      <vt:lpstr>Спасибо Косте Салимову</vt:lpstr>
      <vt:lpstr>Спасибо Гоше Пьянкову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                   Выпускникам посвящается  СПАСИБО</dc:title>
  <cp:lastModifiedBy>k313</cp:lastModifiedBy>
  <cp:revision>56</cp:revision>
  <dcterms:modified xsi:type="dcterms:W3CDTF">2012-06-07T07:49:39Z</dcterms:modified>
</cp:coreProperties>
</file>