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5" r:id="rId4"/>
    <p:sldId id="280" r:id="rId5"/>
    <p:sldId id="259" r:id="rId6"/>
    <p:sldId id="261" r:id="rId7"/>
    <p:sldId id="262" r:id="rId8"/>
    <p:sldId id="260" r:id="rId9"/>
    <p:sldId id="263" r:id="rId10"/>
    <p:sldId id="264" r:id="rId11"/>
    <p:sldId id="258" r:id="rId12"/>
    <p:sldId id="275" r:id="rId13"/>
    <p:sldId id="276" r:id="rId14"/>
    <p:sldId id="274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Мои документы\Мои рисунки\Рисунок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4725144"/>
            <a:ext cx="1652587" cy="17986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99792" y="548681"/>
            <a:ext cx="62646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Отряд ЮИД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гимназии № 104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«Классическая гимназия»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«Зебра»</a:t>
            </a:r>
            <a:endParaRPr lang="ru-RU" sz="9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4653136"/>
            <a:ext cx="864096" cy="404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4509120"/>
            <a:ext cx="864096" cy="404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60648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D:\Мои документы\Мои рисунки\Рисунок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33056"/>
            <a:ext cx="363855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Первый светофор  был установили </a:t>
            </a:r>
          </a:p>
          <a:p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15 января 1930 года в Ленинграде 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10242" name="Picture 2" descr="D:\Мои документы\Мои рисунки\Рисунок1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420888"/>
            <a:ext cx="4670425" cy="3471863"/>
          </a:xfrm>
          <a:prstGeom prst="rect">
            <a:avLst/>
          </a:prstGeom>
          <a:noFill/>
        </p:spPr>
      </p:pic>
      <p:pic>
        <p:nvPicPr>
          <p:cNvPr id="10243" name="Picture 3" descr="D:\Мои документы\Мои рисунки\Рисунок1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2276872"/>
            <a:ext cx="3200400" cy="425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Советско-российская история ГАИ начинается </a:t>
            </a:r>
            <a:r>
              <a:rPr lang="ru-RU" sz="4000" b="1" dirty="0" smtClean="0">
                <a:latin typeface="Monotype Corsiva" pitchFamily="66" charset="0"/>
                <a:cs typeface="Times New Roman" pitchFamily="18" charset="0"/>
              </a:rPr>
              <a:t>3 июля 1936 года</a:t>
            </a:r>
          </a:p>
          <a:p>
            <a:pPr>
              <a:buFont typeface="Arial" pitchFamily="34" charset="0"/>
              <a:buChar char="•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96" y="2564904"/>
            <a:ext cx="528058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48680"/>
            <a:ext cx="116202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2276872"/>
            <a:ext cx="30963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Первоначально в ГАИ было всего 57 сотрудников в 7 отделениях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5" y="620688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В 1939 году были разработаны первые </a:t>
            </a:r>
          </a:p>
          <a:p>
            <a:pPr algn="ctr"/>
            <a:r>
              <a:rPr lang="ru-RU" sz="3600" dirty="0" smtClean="0">
                <a:latin typeface="Monotype Corsiva" pitchFamily="66" charset="0"/>
              </a:rPr>
              <a:t>«Типовые правила движения по улицам городов и дорогам СССР»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36912"/>
            <a:ext cx="4536504" cy="278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3429000"/>
            <a:ext cx="4608512" cy="290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К 1940 году Был разработан единый для всей страны образец водительского удостоверения 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11266" name="Picture 2" descr="D:\Мои документы\Мои рисунки\Рисунок1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2420888"/>
            <a:ext cx="5616624" cy="3761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Первая разметка, обозначающая пешеходный переход появилась в 1953 году 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060848"/>
            <a:ext cx="5534025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332656"/>
            <a:ext cx="6120680" cy="605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4725144"/>
            <a:ext cx="1153734" cy="184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95536" y="332656"/>
            <a:ext cx="54726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Знайте – только переход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От машин Вас всех спасет!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050" name="Picture 2" descr="D:\Мои документы\Мои рисунки\Рисунок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356992"/>
            <a:ext cx="4089135" cy="3073201"/>
          </a:xfrm>
          <a:prstGeom prst="rect">
            <a:avLst/>
          </a:prstGeom>
          <a:noFill/>
        </p:spPr>
      </p:pic>
      <p:pic>
        <p:nvPicPr>
          <p:cNvPr id="2051" name="Picture 3" descr="D:\Мои документы\Мои рисунки\Рисунок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808" y="2420888"/>
            <a:ext cx="3500974" cy="2617589"/>
          </a:xfrm>
          <a:prstGeom prst="rect">
            <a:avLst/>
          </a:prstGeom>
          <a:noFill/>
        </p:spPr>
      </p:pic>
      <p:pic>
        <p:nvPicPr>
          <p:cNvPr id="2052" name="Picture 4" descr="D:\Мои документы\Мои рисунки\Рисунок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080" y="908720"/>
            <a:ext cx="3561329" cy="2688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ои документы\Мои рисунки\Рисунок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76672"/>
            <a:ext cx="3398282" cy="3619118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3609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20688"/>
            <a:ext cx="72728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Если вдруг загорится красный</a:t>
            </a:r>
            <a:endParaRPr lang="ru-RU" sz="32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Это значит идти опасно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C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Ярко жёлтый свет горит,</a:t>
            </a:r>
            <a:endParaRPr lang="ru-RU" sz="32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C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«Будь внимателен!» - он говорит</a:t>
            </a:r>
            <a:endParaRPr lang="ru-RU" sz="3200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А зеленый загорит</a:t>
            </a:r>
            <a:endParaRPr lang="ru-RU" sz="3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Пешеходам путь открыт!</a:t>
            </a:r>
            <a:endParaRPr lang="ru-RU" sz="3200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Мои рисунки\Рисунок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413231"/>
            <a:ext cx="6264696" cy="5962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7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В 1752 году 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императрица Елизавета Петровна издала </a:t>
            </a: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официальный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 указ о введении на улицах российских городов </a:t>
            </a: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правостороннего движения 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карет и извозчиков.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Мои документы\Мои рисунки\Рисунок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564904"/>
            <a:ext cx="5544616" cy="3910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51845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Первым автомобилем 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в Российской империи была машина французской марки «</a:t>
            </a:r>
            <a:r>
              <a:rPr lang="ru-RU" sz="3600" dirty="0" err="1" smtClean="0">
                <a:latin typeface="Monotype Corsiva" pitchFamily="66" charset="0"/>
                <a:cs typeface="Times New Roman" pitchFamily="18" charset="0"/>
              </a:rPr>
              <a:t>Панар-Левассор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», привезенная </a:t>
            </a: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в 1891 г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оду </a:t>
            </a:r>
          </a:p>
        </p:txBody>
      </p:sp>
      <p:pic>
        <p:nvPicPr>
          <p:cNvPr id="6147" name="Picture 3" descr="D:\Мои документы\Мои рисунки\Рисунок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968" y="3068960"/>
            <a:ext cx="4481513" cy="3544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3326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Первые дорожные знаки в России стали появляться </a:t>
            </a:r>
          </a:p>
          <a:p>
            <a:pPr algn="ctr"/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в 1911 г. </a:t>
            </a:r>
          </a:p>
        </p:txBody>
      </p:sp>
      <p:pic>
        <p:nvPicPr>
          <p:cNvPr id="7170" name="Picture 2" descr="D:\Мои документы\Мои рисунки\Рисунок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04664"/>
            <a:ext cx="3735387" cy="5768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Первые профессиональные регулировщики в СССР появились еще в 1928 году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420888"/>
            <a:ext cx="4538856" cy="311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D:\Мои документы\Мои рисунки\Рисунок1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3212976"/>
            <a:ext cx="4248472" cy="3391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27 апреля 1939 года был издана "Инструкция постовому регулировщику движения", в которой милиционерам предписывалось управлять транспортными потоками с помощью полосатого черно-белого жезла.</a:t>
            </a:r>
          </a:p>
        </p:txBody>
      </p:sp>
      <p:pic>
        <p:nvPicPr>
          <p:cNvPr id="9218" name="Picture 2" descr="D:\Мои документы\Мои рисунки\Рисунок1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3861048"/>
            <a:ext cx="4267200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197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u329</cp:lastModifiedBy>
  <cp:revision>34</cp:revision>
  <dcterms:modified xsi:type="dcterms:W3CDTF">2012-03-26T09:28:56Z</dcterms:modified>
</cp:coreProperties>
</file>