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6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3861048"/>
            <a:ext cx="2987824" cy="275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http://nikolaevsc.ru/wp-content/uploads/2012/07/112_0606_cars_30zdisney_pixar_film_carsr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5710" y="4357694"/>
            <a:ext cx="3728290" cy="233361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907704" y="332656"/>
            <a:ext cx="6072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Дружина Юных Пожарных гимназии № 104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0858190">
            <a:off x="2342602" y="988688"/>
            <a:ext cx="5696686" cy="4703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О</a:t>
            </a:r>
            <a:r>
              <a:rPr lang="ru-RU" sz="7200" b="1" dirty="0" smtClean="0"/>
              <a:t>тряд</a:t>
            </a:r>
          </a:p>
          <a:p>
            <a:r>
              <a:rPr lang="ru-RU" sz="7200" b="1" dirty="0" err="1" smtClean="0">
                <a:solidFill>
                  <a:srgbClr val="FF0000"/>
                </a:solidFill>
              </a:rPr>
              <a:t>П</a:t>
            </a:r>
            <a:r>
              <a:rPr lang="ru-RU" sz="7200" b="1" dirty="0" err="1" smtClean="0"/>
              <a:t>ротиво</a:t>
            </a:r>
            <a:endParaRPr lang="ru-RU" sz="7200" b="1" dirty="0" smtClean="0"/>
          </a:p>
          <a:p>
            <a:r>
              <a:rPr lang="ru-RU" sz="7200" b="1" dirty="0" smtClean="0">
                <a:solidFill>
                  <a:srgbClr val="FF0000"/>
                </a:solidFill>
              </a:rPr>
              <a:t>П</a:t>
            </a:r>
            <a:r>
              <a:rPr lang="ru-RU" sz="7200" b="1" dirty="0" smtClean="0"/>
              <a:t>ожарной</a:t>
            </a:r>
          </a:p>
          <a:p>
            <a:r>
              <a:rPr lang="ru-RU" sz="7200" b="1" dirty="0" smtClean="0">
                <a:solidFill>
                  <a:srgbClr val="FF0000"/>
                </a:solidFill>
              </a:rPr>
              <a:t>А</a:t>
            </a:r>
            <a:r>
              <a:rPr lang="ru-RU" sz="7200" b="1" dirty="0" smtClean="0"/>
              <a:t>гитации</a:t>
            </a:r>
            <a:endParaRPr lang="ru-RU" sz="7200" b="1" dirty="0"/>
          </a:p>
        </p:txBody>
      </p:sp>
      <p:pic>
        <p:nvPicPr>
          <p:cNvPr id="7" name="Рисунок 6" descr="Эмблема.bm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14290"/>
            <a:ext cx="142876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285728"/>
            <a:ext cx="4819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место на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районном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слете ДЮП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5307367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071942"/>
            <a:ext cx="355288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071942"/>
            <a:ext cx="5357850" cy="253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1428736"/>
            <a:ext cx="3362320" cy="2643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9"/>
            <a:ext cx="6929486" cy="495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3357562"/>
            <a:ext cx="2266550" cy="319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14282" y="5286388"/>
            <a:ext cx="67151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Командир ДЮП :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Шаренко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Евгения</a:t>
            </a:r>
          </a:p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Голубева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Полина,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Перегудова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Маргарита, Травкина Дарья,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улькова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ксения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Сычева Ольга,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Сайтиева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егина, </a:t>
            </a:r>
          </a:p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Дзись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лья,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олтушкин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Георгий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Каргаева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Александра Валерьевна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285728"/>
            <a:ext cx="1571636" cy="2921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49</Words>
  <PresentationFormat>Экран (4:3)</PresentationFormat>
  <Paragraphs>10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Пользователь Windows</cp:lastModifiedBy>
  <cp:revision>4</cp:revision>
  <dcterms:created xsi:type="dcterms:W3CDTF">2014-04-27T05:37:07Z</dcterms:created>
  <dcterms:modified xsi:type="dcterms:W3CDTF">2014-04-27T06:08:26Z</dcterms:modified>
</cp:coreProperties>
</file>