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2285992"/>
            <a:ext cx="3357586" cy="4000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571480"/>
            <a:ext cx="8358246" cy="14287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модульной технологии на уроках ОБЖ, как  средство повышения качества обучения по предмету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D:\Documents and Settings\2C\Мои документы\Мои рисунки\Фотки\осень - зима 2011\DSCN1358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2927802" cy="357190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857620" y="4143380"/>
            <a:ext cx="4929222" cy="1928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Каргаева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Александра Валерьевна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Преподаватель-организатор ОБЖ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первой категории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МБОУ гимназия № 104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«Классическая гимназия»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://im7-tub-ru.yandex.net/i?id=340996586-4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357430"/>
            <a:ext cx="2166938" cy="1625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64305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 descr="http://muzyczna.lodz.pl/pliki/kolazainteresow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786058"/>
            <a:ext cx="2947976" cy="3700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Модуль - это целевой функциональный узел, в котором объединено учебное содержание и технология овладения им в систему высокого уровня целостности. 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472" y="3000372"/>
            <a:ext cx="8143932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Формулировка темы урока.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Определение цели урока и конечных результатов обучения.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Разбивка учебного материала на отдельные логически завершенные учебные элементы и определение цели каждого из них.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Подбор необходимого фактического материала.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Определение способов учебной деятельности учеников.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Выбор форм и методов преподавания и контроля.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Составление модуля данного урока, его распечатка.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модульного урока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http://www.sch978.edusite.ru/images/gia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72073"/>
            <a:ext cx="1714512" cy="1557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модульного обучения: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9"/>
            <a:ext cx="8215369" cy="6627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модульности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материал нужно конструировать таким образом, чтобы он обеспечивал достижение каждым обучающимся поставленных перед ним целей;</a:t>
            </a:r>
          </a:p>
          <a:p>
            <a:pPr lvl="0">
              <a:buFont typeface="Wingdings" pitchFamily="2" charset="2"/>
              <a:buChar char="ü"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 должен быть представлен законченными блоками, чтобы имелась возможность конструирования единого содержания обучения из отдельных модулей.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77867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выделения из содержания обучения обособленных элементов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достижение каждой цели учебного элемента должно полностью обеспечиваться учебным материалом каждого элемента;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совокупность отдельных частей целей, одной интегрированной  дидактической цели должна составлять один модуль</a:t>
            </a:r>
            <a:r>
              <a:rPr lang="ru-RU" sz="2800" dirty="0" smtClean="0"/>
              <a:t>.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8" name="Picture 2" descr="http://img-fotki.yandex.ru/get/4520/119528728.d94/0_a4efb_a2a96310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889890"/>
            <a:ext cx="1571636" cy="2788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7"/>
            <a:ext cx="7715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динамичности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каждого элемента и каждого модуля может легко меняться или дополняться;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конструируя элементы различных модулей, можно создавать новые модули.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inform.76310s020.edusite.ru/images/books_pap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71942"/>
            <a:ext cx="3395671" cy="2433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http://www.uraledu.ru/files/images/3_1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71942"/>
            <a:ext cx="3429024" cy="249075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428604"/>
            <a:ext cx="82868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действенности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должно быть организовано на основе проблемного подхода к усвоению знаний, чтобы обеспечивалось творческое отношение к учению;</a:t>
            </a:r>
          </a:p>
          <a:p>
            <a:pPr lvl="0">
              <a:buFont typeface="Wingdings" pitchFamily="2" charset="2"/>
              <a:buChar char="ü"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необходимо ясно показывать возможности переноса знаний из одного вида деятельности в другой.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13" name="Picture 9" descr="http://forca.ru/images/instrukcii/ot/raznoe/pervaya-pomosch-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071942"/>
            <a:ext cx="28575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activerain.com/image_store/uploads/3/7/9/5/5/ar1216602449559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000372"/>
            <a:ext cx="1837743" cy="250033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428604"/>
            <a:ext cx="85725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гибкости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необходима исходная диагностика знаний,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организованная  таким образом, чтобы по ее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результатам можно было легко построить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индивидуализированную структуру конкретного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модуля;</a:t>
            </a:r>
          </a:p>
          <a:p>
            <a:pPr lvl="0">
              <a:buFont typeface="Wingdings" pitchFamily="2" charset="2"/>
              <a:buChar char="ü"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важно соблюдать индивидуальный темп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усвоения;</a:t>
            </a:r>
          </a:p>
          <a:p>
            <a:pPr lvl="0">
              <a:buFont typeface="Wingdings" pitchFamily="2" charset="2"/>
              <a:buChar char="ü"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требуется индивидуальный контроль и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самоконтроль после достижения определенной </a:t>
            </a:r>
          </a:p>
          <a:p>
            <a:pPr lvl="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цели обучения.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осознанной перспективы</a:t>
            </a:r>
          </a:p>
          <a:p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начале каждого модуля обязательно нужно конкретно описать интегрированные цели учения в качестве результатов деятельности;</a:t>
            </a:r>
          </a:p>
          <a:p>
            <a:pPr lvl="0">
              <a:buFont typeface="Wingdings" pitchFamily="2" charset="2"/>
              <a:buChar char="ü"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начале каждого элемента следует точно указать частные цели  учения в качестве результатов деятельности.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http://img-fotki.yandex.ru/get/3704/inmira.3c/0_3a857_bd2eda1d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857628"/>
            <a:ext cx="1531489" cy="2757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http://www.og-regen.de/grafixs/smilies/daumen-ho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357826"/>
            <a:ext cx="2143140" cy="1299789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1285860"/>
            <a:ext cx="80724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озволяет  перевести обучение на субъект – субъектную основу,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чего происходит развитие творческих способностей у участников педагогического процесса.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Создает  надежную основу для индивидуальной и групповой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самостоятельной работы обучающихся.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  Достигается гибкость и мобильность в формировании знаний и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умений обучающихся, развивается их творческое и критическое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мышление.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Повышаются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качества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обученности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гимназистов,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появляется интерес к изучению предмета, облегчается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труда учащихся на уроке.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внедрения модульной технологии на уроках ОБЖ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385</Words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СиС</cp:lastModifiedBy>
  <cp:revision>12</cp:revision>
  <dcterms:modified xsi:type="dcterms:W3CDTF">2014-01-29T11:13:02Z</dcterms:modified>
</cp:coreProperties>
</file>