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307" r:id="rId4"/>
    <p:sldId id="305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8" r:id="rId17"/>
    <p:sldId id="300" r:id="rId18"/>
    <p:sldId id="301" r:id="rId19"/>
    <p:sldId id="303" r:id="rId20"/>
    <p:sldId id="265" r:id="rId21"/>
    <p:sldId id="30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F955-5805-4EE4-828B-DF63FC9D248D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BC319-22FB-4EE2-85DA-DF30FDCBD3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AF558-8B9A-4C5F-A4F3-BBB10B330FF1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7E873-332D-4AEE-B1A3-748B220B6DC1}" type="slidenum">
              <a:rPr lang="ru-RU" smtClean="0"/>
              <a:pPr/>
              <a:t>19</a:t>
            </a:fld>
            <a:endParaRPr lang="ru-RU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B3150-38DA-441F-8A43-FBF400337E04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B6BF8-441A-4BCA-B1CF-E02C70B408B1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A705D-FE4A-4BE9-A08E-20E2FF463C58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F0514-C948-4510-BB9D-0BC5E676315B}" type="slidenum">
              <a:rPr lang="ru-RU" smtClean="0"/>
              <a:pPr/>
              <a:t>12</a:t>
            </a:fld>
            <a:endParaRPr lang="ru-RU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6AAC9-5BEF-46B6-A382-C41E61AF3E25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E34C5-906D-44C2-8638-D93D2C0E3863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13038-177B-410B-8288-558542B861BC}" type="slidenum">
              <a:rPr lang="ru-RU" smtClean="0"/>
              <a:pPr/>
              <a:t>17</a:t>
            </a:fld>
            <a:endParaRPr lang="ru-RU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32F81-030E-4C5D-919B-B209BD8E3898}" type="slidenum">
              <a:rPr lang="ru-RU" smtClean="0"/>
              <a:pPr/>
              <a:t>18</a:t>
            </a:fld>
            <a:endParaRPr lang="ru-RU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4FC0-C63B-4BF7-8301-6A48B6032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FC22-887A-4570-8FDB-FDDE696A6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4"/>
          <p:cNvSpPr>
            <a:spLocks noGrp="1"/>
          </p:cNvSpPr>
          <p:nvPr>
            <p:ph type="ftr" sz="quarter" idx="11"/>
          </p:nvPr>
        </p:nvSpPr>
        <p:spPr>
          <a:xfrm flipV="1">
            <a:off x="3124200" y="7072313"/>
            <a:ext cx="2895600" cy="214312"/>
          </a:xfrm>
          <a:noFill/>
        </p:spPr>
        <p:txBody>
          <a:bodyPr/>
          <a:lstStyle/>
          <a:p>
            <a:endParaRPr lang="ru-RU" dirty="0" smtClean="0"/>
          </a:p>
        </p:txBody>
      </p:sp>
      <p:pic>
        <p:nvPicPr>
          <p:cNvPr id="2051" name="Picture 5" descr="E:\Documents and Settings\Admin\Мои документы\Мои рисунки\шк принадл\5434f88a87d4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928688"/>
            <a:ext cx="5643562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000125" y="1000125"/>
            <a:ext cx="3952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i="1" dirty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ru-RU" sz="7200" b="1" i="1" dirty="0">
                <a:solidFill>
                  <a:srgbClr val="FF3300"/>
                </a:solidFill>
                <a:latin typeface="Monotype Corsiva" pitchFamily="66" charset="0"/>
              </a:rPr>
              <a:t> Режим </a:t>
            </a:r>
          </a:p>
          <a:p>
            <a:pPr>
              <a:spcBef>
                <a:spcPct val="50000"/>
              </a:spcBef>
            </a:pPr>
            <a:r>
              <a:rPr lang="ru-RU" sz="6000" b="1" i="1" dirty="0">
                <a:solidFill>
                  <a:srgbClr val="FF3300"/>
                </a:solidFill>
                <a:latin typeface="Monotype Corsiva" pitchFamily="66" charset="0"/>
              </a:rPr>
              <a:t>       дня    </a:t>
            </a:r>
          </a:p>
          <a:p>
            <a:pPr>
              <a:spcBef>
                <a:spcPct val="50000"/>
              </a:spcBef>
            </a:pPr>
            <a:r>
              <a:rPr lang="ru-RU" sz="6000" b="1" i="1" dirty="0">
                <a:solidFill>
                  <a:srgbClr val="FF3300"/>
                </a:solidFill>
                <a:latin typeface="Monotype Corsiva" pitchFamily="66" charset="0"/>
              </a:rPr>
              <a:t> </a:t>
            </a:r>
            <a:r>
              <a:rPr lang="ru-RU" sz="6000" b="1" i="1" dirty="0" smtClean="0">
                <a:solidFill>
                  <a:srgbClr val="FF3300"/>
                </a:solidFill>
                <a:latin typeface="Monotype Corsiva" pitchFamily="66" charset="0"/>
              </a:rPr>
              <a:t>    ученика</a:t>
            </a:r>
            <a:endParaRPr lang="ru-RU" sz="6000" b="1" i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428625"/>
            <a:ext cx="3143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1571625"/>
            <a:ext cx="778671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звонком </a:t>
            </a: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звенит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звонок,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Точно в срок </a:t>
            </a: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идёт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урок,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Нужно очень </a:t>
            </a:r>
            <a:endParaRPr lang="ru-RU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много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знать,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Чтоб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полезным  в жизни стать.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14356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9.00-12.45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2428868"/>
            <a:ext cx="514353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 свиданья, школьный дом!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Завтра снова мы придём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!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Завтра в школу я  пойду,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книжки, ручки соберу в  свой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портфель красивый,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Я такой счастливый!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285728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12.45 – 13.05</a:t>
            </a:r>
            <a:endParaRPr lang="ru-RU" sz="3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90524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762" t="2973" r="4762" b="1894"/>
          <a:stretch>
            <a:fillRect/>
          </a:stretch>
        </p:blipFill>
        <p:spPr bwMode="auto">
          <a:xfrm>
            <a:off x="428596" y="357166"/>
            <a:ext cx="1187643" cy="2285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428992" y="4286250"/>
            <a:ext cx="54530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После  школы надо успеть сделать заданные на дом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уроки, почитать  помочь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работе по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дому.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381000" y="357188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13.05-13.50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3316" name="Picture 61" descr="E:\Documents and Settings\Admin\Мои документы\Мои рисунки\Изображение\53f2c2f77d9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0"/>
            <a:ext cx="1962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6" descr="E:\Documents and Settings\Admin\Рабочий стол\61e91ec0bb33t.jpg"/>
          <p:cNvPicPr>
            <a:picLocks noChangeAspect="1" noChangeArrowheads="1"/>
          </p:cNvPicPr>
          <p:nvPr/>
        </p:nvPicPr>
        <p:blipFill>
          <a:blip r:embed="rId4"/>
          <a:srcRect b="12122"/>
          <a:stretch>
            <a:fillRect/>
          </a:stretch>
        </p:blipFill>
        <p:spPr bwMode="auto">
          <a:xfrm>
            <a:off x="285750" y="2786063"/>
            <a:ext cx="32146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5d465015f5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4988" y="1071563"/>
            <a:ext cx="35290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4995"/>
            <a:ext cx="4027798" cy="485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2938" y="1142984"/>
            <a:ext cx="8143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 ещё самостоятельно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позаниматься  физическими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упражнениями или любимым видом спорта – в секции,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музыкой , погулять, в  общем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нужно уметь правильно распределить время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</a:p>
          <a:p>
            <a:pPr>
              <a:defRPr/>
            </a:pPr>
            <a:endParaRPr lang="ru-RU" sz="3200" dirty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2896">
            <a:off x="3465028" y="3214416"/>
            <a:ext cx="32146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7734" flipH="1">
            <a:off x="5918200" y="3116263"/>
            <a:ext cx="29321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15141" y="357166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13.50-15.30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3" descr="540bbb08e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290"/>
            <a:ext cx="32448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4"/>
          <p:cNvSpPr txBox="1">
            <a:spLocks noChangeArrowheads="1"/>
          </p:cNvSpPr>
          <p:nvPr/>
        </p:nvSpPr>
        <p:spPr bwMode="auto">
          <a:xfrm>
            <a:off x="304800" y="762000"/>
            <a:ext cx="6338902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Полдник съели, погуляли</a:t>
            </a:r>
            <a:r>
              <a:rPr lang="ru-RU" sz="3200" dirty="0" smtClean="0">
                <a:latin typeface="Monotype Corsiva" pitchFamily="66" charset="0"/>
              </a:rPr>
              <a:t>, поработали.</a:t>
            </a:r>
            <a:endParaRPr lang="ru-RU" sz="3200" dirty="0">
              <a:latin typeface="Monotype Corsiva" pitchFamily="66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 smtClean="0">
                <a:latin typeface="Monotype Corsiva" pitchFamily="66" charset="0"/>
              </a:rPr>
              <a:t>Опять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из </a:t>
            </a:r>
            <a:r>
              <a:rPr lang="ru-RU" sz="3200" dirty="0">
                <a:latin typeface="Monotype Corsiva" pitchFamily="66" charset="0"/>
              </a:rPr>
              <a:t>портфеля мы достали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с</a:t>
            </a:r>
            <a:r>
              <a:rPr lang="ru-RU" sz="3200" dirty="0" smtClean="0">
                <a:latin typeface="Monotype Corsiva" pitchFamily="66" charset="0"/>
              </a:rPr>
              <a:t>вой </a:t>
            </a:r>
            <a:r>
              <a:rPr lang="ru-RU" sz="3200" dirty="0">
                <a:latin typeface="Monotype Corsiva" pitchFamily="66" charset="0"/>
              </a:rPr>
              <a:t>учебник и тетрадь. </a:t>
            </a:r>
          </a:p>
        </p:txBody>
      </p:sp>
      <p:sp>
        <p:nvSpPr>
          <p:cNvPr id="15364" name="Text Box 55"/>
          <p:cNvSpPr txBox="1">
            <a:spLocks noChangeArrowheads="1"/>
          </p:cNvSpPr>
          <p:nvPr/>
        </p:nvSpPr>
        <p:spPr bwMode="auto">
          <a:xfrm>
            <a:off x="914400" y="1524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15.30-16.30</a:t>
            </a:r>
          </a:p>
        </p:txBody>
      </p:sp>
      <p:pic>
        <p:nvPicPr>
          <p:cNvPr id="15366" name="Picture 13" descr="E:\Documents and Settings\Admin\Мои документы\Мои рисунки\Изображение\00a613512fa5tи.jpg"/>
          <p:cNvPicPr>
            <a:picLocks noChangeAspect="1" noChangeArrowheads="1"/>
          </p:cNvPicPr>
          <p:nvPr/>
        </p:nvPicPr>
        <p:blipFill>
          <a:blip r:embed="rId4"/>
          <a:srcRect b="11470"/>
          <a:stretch>
            <a:fillRect/>
          </a:stretch>
        </p:blipFill>
        <p:spPr bwMode="auto">
          <a:xfrm>
            <a:off x="3714744" y="3357562"/>
            <a:ext cx="3471865" cy="32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357562"/>
            <a:ext cx="285749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7" descr="E:\Documents and Settings\Admin\Рабочий стол\f7d7d1f3b627t.jpg"/>
          <p:cNvPicPr>
            <a:picLocks noChangeAspect="1" noChangeArrowheads="1"/>
          </p:cNvPicPr>
          <p:nvPr/>
        </p:nvPicPr>
        <p:blipFill>
          <a:blip r:embed="rId3"/>
          <a:srcRect b="9195"/>
          <a:stretch>
            <a:fillRect/>
          </a:stretch>
        </p:blipFill>
        <p:spPr bwMode="auto">
          <a:xfrm>
            <a:off x="6286500" y="2071688"/>
            <a:ext cx="236696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3581400" y="0"/>
            <a:ext cx="4572000" cy="30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В магазин мы сходим сами,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пол в квартире подметём.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Чтобы легче было маме,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Мы поможем ей во всём.</a:t>
            </a:r>
            <a:r>
              <a:rPr lang="ru-RU" sz="2800" b="1" dirty="0">
                <a:latin typeface="Monotype Corsiva" pitchFamily="66" charset="0"/>
              </a:rPr>
              <a:t>   </a:t>
            </a:r>
          </a:p>
          <a:p>
            <a:pPr>
              <a:spcBef>
                <a:spcPct val="50000"/>
              </a:spcBef>
            </a:pP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52400" y="1524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16.30-18.00</a:t>
            </a:r>
          </a:p>
        </p:txBody>
      </p:sp>
      <p:pic>
        <p:nvPicPr>
          <p:cNvPr id="16388" name="Picture 14" descr="E:\Documents and Settings\Admin\Рабочий стол\00a613512fa5t.jpg"/>
          <p:cNvPicPr>
            <a:picLocks noChangeAspect="1" noChangeArrowheads="1"/>
          </p:cNvPicPr>
          <p:nvPr/>
        </p:nvPicPr>
        <p:blipFill>
          <a:blip r:embed="rId4"/>
          <a:srcRect b="11111"/>
          <a:stretch>
            <a:fillRect/>
          </a:stretch>
        </p:blipFill>
        <p:spPr bwMode="auto">
          <a:xfrm>
            <a:off x="571500" y="1214438"/>
            <a:ext cx="2625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E:\Documents and Settings\Admin\Рабочий стол\51f16850823bt.jpg"/>
          <p:cNvPicPr>
            <a:picLocks noChangeAspect="1" noChangeArrowheads="1"/>
          </p:cNvPicPr>
          <p:nvPr/>
        </p:nvPicPr>
        <p:blipFill>
          <a:blip r:embed="rId5"/>
          <a:srcRect b="9375"/>
          <a:stretch>
            <a:fillRect/>
          </a:stretch>
        </p:blipFill>
        <p:spPr bwMode="auto">
          <a:xfrm>
            <a:off x="785813" y="4286250"/>
            <a:ext cx="2371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786058"/>
            <a:ext cx="2357444" cy="350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4572000"/>
            <a:ext cx="1714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2643182"/>
            <a:ext cx="3048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71678"/>
            <a:ext cx="233362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Мы пришли сегодня в школу,</a:t>
            </a:r>
          </a:p>
          <a:p>
            <a:r>
              <a:rPr lang="ru-RU" dirty="0" smtClean="0"/>
              <a:t>Чтобы научиться жить,</a:t>
            </a:r>
          </a:p>
          <a:p>
            <a:r>
              <a:rPr lang="ru-RU" dirty="0" smtClean="0"/>
              <a:t>Быть помощниками дома,</a:t>
            </a:r>
          </a:p>
          <a:p>
            <a:r>
              <a:rPr lang="ru-RU" dirty="0" smtClean="0"/>
              <a:t>Крепко дружбой дорожить.</a:t>
            </a:r>
          </a:p>
          <a:p>
            <a:endParaRPr lang="ru-RU" dirty="0" smtClean="0"/>
          </a:p>
          <a:p>
            <a:r>
              <a:rPr lang="ru-RU" dirty="0" smtClean="0"/>
              <a:t>Мы без знаний жить не сможем,</a:t>
            </a:r>
          </a:p>
          <a:p>
            <a:r>
              <a:rPr lang="ru-RU" dirty="0" smtClean="0"/>
              <a:t>Очень нам нужны они.</a:t>
            </a:r>
          </a:p>
          <a:p>
            <a:r>
              <a:rPr lang="ru-RU" dirty="0" smtClean="0"/>
              <a:t>Станем мы полезны людям,</a:t>
            </a:r>
          </a:p>
          <a:p>
            <a:r>
              <a:rPr lang="ru-RU" dirty="0" smtClean="0"/>
              <a:t>Мы – хозяева Земли!</a:t>
            </a:r>
          </a:p>
          <a:p>
            <a:endParaRPr lang="ru-RU" dirty="0" smtClean="0"/>
          </a:p>
          <a:p>
            <a:r>
              <a:rPr lang="ru-RU" dirty="0" smtClean="0"/>
              <a:t>Чтоб над нашею планетой</a:t>
            </a:r>
          </a:p>
          <a:p>
            <a:r>
              <a:rPr lang="ru-RU" dirty="0" smtClean="0"/>
              <a:t>Вечно солнышко светило,</a:t>
            </a:r>
          </a:p>
          <a:p>
            <a:r>
              <a:rPr lang="ru-RU" dirty="0" smtClean="0"/>
              <a:t>Чтоб всегда смеялись дети,</a:t>
            </a:r>
          </a:p>
          <a:p>
            <a:r>
              <a:rPr lang="ru-RU" smtClean="0"/>
              <a:t>Мы пришли к тебе, УЧИТЕЛЬ!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0e440ab3a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362743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267200" y="1752600"/>
            <a:ext cx="434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581400" y="152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18.00-21.00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143240" y="609600"/>
            <a:ext cx="5695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dirty="0" smtClean="0">
                <a:latin typeface="Monotype Corsiva" pitchFamily="66" charset="0"/>
              </a:rPr>
              <a:t>                      Ужин </a:t>
            </a:r>
            <a:r>
              <a:rPr lang="ru-RU" sz="2800" dirty="0">
                <a:latin typeface="Monotype Corsiva" pitchFamily="66" charset="0"/>
              </a:rPr>
              <a:t>вкусный мы съедим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dirty="0">
                <a:latin typeface="Monotype Corsiva" pitchFamily="66" charset="0"/>
              </a:rPr>
              <a:t>В игры  с мамой поиграем</a:t>
            </a:r>
            <a:r>
              <a:rPr lang="ru-RU" sz="2800" dirty="0" smtClean="0">
                <a:latin typeface="Monotype Corsiva" pitchFamily="66" charset="0"/>
              </a:rPr>
              <a:t>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2800" dirty="0" smtClean="0">
              <a:latin typeface="Monotype Corsiva" pitchFamily="66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dirty="0" smtClean="0">
                <a:latin typeface="Monotype Corsiva" pitchFamily="66" charset="0"/>
              </a:rPr>
              <a:t>Или </a:t>
            </a:r>
            <a:r>
              <a:rPr lang="ru-RU" sz="2800" dirty="0">
                <a:latin typeface="Monotype Corsiva" pitchFamily="66" charset="0"/>
              </a:rPr>
              <a:t>книжку </a:t>
            </a:r>
            <a:r>
              <a:rPr lang="ru-RU" sz="2800" dirty="0" smtClean="0">
                <a:latin typeface="Monotype Corsiva" pitchFamily="66" charset="0"/>
              </a:rPr>
              <a:t>почитаем.</a:t>
            </a:r>
            <a:endParaRPr lang="ru-RU" sz="2800" dirty="0">
              <a:latin typeface="Monotype Corsiva" pitchFamily="66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2800" b="1" dirty="0">
              <a:latin typeface="Monotype Corsiva" pitchFamily="66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7414" name="Picture 12" descr="post-53751-1221413255ти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928934"/>
            <a:ext cx="379412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4929188" y="1643050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2800" dirty="0">
                <a:latin typeface="Monotype Corsiva" pitchFamily="66" charset="0"/>
              </a:rPr>
              <a:t>Телевизор поглядим.</a:t>
            </a:r>
          </a:p>
        </p:txBody>
      </p:sp>
      <p:pic>
        <p:nvPicPr>
          <p:cNvPr id="17416" name="Picture 8" descr="E:\Documents and Settings\Admin\Мои документы\Мои рисунки\дети\boyreadin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572000"/>
            <a:ext cx="32353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643438" y="4214818"/>
            <a:ext cx="42148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ru-RU" sz="3200" dirty="0">
                <a:latin typeface="Monotype Corsiva" pitchFamily="66" charset="0"/>
              </a:rPr>
              <a:t>Ждёт зубной порошок и журчит водица:                                                 «Не забудь, мой дружок, перед сном умыться!» 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 flipH="1">
            <a:off x="6000760" y="152400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21.00-21.10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4071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852cb4bd7594t"/>
          <p:cNvPicPr>
            <a:picLocks noChangeAspect="1" noChangeArrowheads="1"/>
          </p:cNvPicPr>
          <p:nvPr/>
        </p:nvPicPr>
        <p:blipFill>
          <a:blip r:embed="rId3"/>
          <a:srcRect b="4167"/>
          <a:stretch>
            <a:fillRect/>
          </a:stretch>
        </p:blipFill>
        <p:spPr bwMode="auto">
          <a:xfrm>
            <a:off x="250825" y="188912"/>
            <a:ext cx="4892679" cy="481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2428869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              </a:t>
            </a:r>
          </a:p>
          <a:p>
            <a:pPr>
              <a:spcBef>
                <a:spcPct val="50000"/>
              </a:spcBef>
            </a:pPr>
            <a:endParaRPr lang="ru-RU" sz="3200" dirty="0">
              <a:latin typeface="Times New Roman Cy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00042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            День прошёл ,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       и, спать - в кровать! Завтра рано мне       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                        вставать!            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    Пусть приходит   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latin typeface="Monotype Corsiva" pitchFamily="66" charset="0"/>
              </a:rPr>
              <a:t> крепкий   сон.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000636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                       Всем на свете нужен он.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9" descr="c429ee41ba61t"/>
          <p:cNvPicPr>
            <a:picLocks noChangeAspect="1" noChangeArrowheads="1"/>
          </p:cNvPicPr>
          <p:nvPr/>
        </p:nvPicPr>
        <p:blipFill>
          <a:blip r:embed="rId3"/>
          <a:srcRect b="4167"/>
          <a:stretch>
            <a:fillRect/>
          </a:stretch>
        </p:blipFill>
        <p:spPr bwMode="auto">
          <a:xfrm>
            <a:off x="0" y="0"/>
            <a:ext cx="4286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5429250" y="228600"/>
            <a:ext cx="2857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Подъём 7.30</a:t>
            </a:r>
          </a:p>
        </p:txBody>
      </p:sp>
      <p:pic>
        <p:nvPicPr>
          <p:cNvPr id="3077" name="Picture 1038" descr="H:\документы с диска С(мои документы0\документы с диска с\здесь мои рисунки\анимация\+анимационные картинки\36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768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2214554"/>
            <a:ext cx="46434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Отворим все окна в доме</a:t>
            </a:r>
          </a:p>
          <a:p>
            <a:r>
              <a:rPr lang="ru-RU" sz="2800" dirty="0" smtClean="0">
                <a:latin typeface="Monotype Corsiva" pitchFamily="66" charset="0"/>
              </a:rPr>
              <a:t>Чтоб впустить потоки света,</a:t>
            </a:r>
          </a:p>
          <a:p>
            <a:r>
              <a:rPr lang="ru-RU" sz="2800" dirty="0" smtClean="0">
                <a:latin typeface="Monotype Corsiva" pitchFamily="66" charset="0"/>
              </a:rPr>
              <a:t>Чтоб согрелась ранним утром</a:t>
            </a:r>
          </a:p>
          <a:p>
            <a:r>
              <a:rPr lang="ru-RU" sz="2800" dirty="0" smtClean="0">
                <a:latin typeface="Monotype Corsiva" pitchFamily="66" charset="0"/>
              </a:rPr>
              <a:t>Наша  добрая планета.</a:t>
            </a:r>
          </a:p>
          <a:p>
            <a:r>
              <a:rPr lang="ru-RU" sz="2800" dirty="0" smtClean="0">
                <a:latin typeface="Monotype Corsiva" pitchFamily="66" charset="0"/>
              </a:rPr>
              <a:t>Мы танцуем этим утром</a:t>
            </a:r>
          </a:p>
          <a:p>
            <a:r>
              <a:rPr lang="ru-RU" sz="2800" dirty="0" smtClean="0">
                <a:latin typeface="Monotype Corsiva" pitchFamily="66" charset="0"/>
              </a:rPr>
              <a:t>По ковру из нитей солнца</a:t>
            </a:r>
          </a:p>
          <a:p>
            <a:r>
              <a:rPr lang="ru-RU" sz="2800" dirty="0" smtClean="0">
                <a:latin typeface="Monotype Corsiva" pitchFamily="66" charset="0"/>
              </a:rPr>
              <a:t>И моя душа смеется</a:t>
            </a:r>
          </a:p>
          <a:p>
            <a:r>
              <a:rPr lang="ru-RU" sz="2800" dirty="0" smtClean="0">
                <a:latin typeface="Monotype Corsiva" pitchFamily="66" charset="0"/>
              </a:rPr>
              <a:t>В сердце счастье – встало солнце.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4572007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Режим дня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 – это  правильное  распределение                           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              времени,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на основные  жизненные  потребности         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</a:rPr>
              <a:t>                                                                  человека.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12121"/>
          <a:stretch>
            <a:fillRect/>
          </a:stretch>
        </p:blipFill>
        <p:spPr bwMode="auto">
          <a:xfrm>
            <a:off x="1500166" y="571480"/>
            <a:ext cx="59404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64331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20435212">
            <a:off x="279981" y="2760368"/>
            <a:ext cx="91061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приучи себя просыпаться и вставать каждый день в одно и то же время;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выполняй каждый день утреннюю зарядку;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следи за чистотой тела, волос, ногтей и полостью рта;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старайся есть в одно и то же время.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4681603" cy="40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285729"/>
            <a:ext cx="4357718" cy="657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Пляшет солнце на кроватке.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На кроватке – всё в порядке.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Мы же утром не забыли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И кроватку застелили!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Мы простынку натянули,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Мы с подушки сны стряхнули,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Постелили покрывало,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Чтоб подушка не скучала.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3535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</a:rPr>
              <a:t>Подъём 7.30 – 7.40</a:t>
            </a:r>
            <a:endParaRPr lang="ru-RU" sz="3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9289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51344"/>
            <a:ext cx="37147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Чтоб здоровым быть сполна</a:t>
            </a:r>
          </a:p>
          <a:p>
            <a:r>
              <a:rPr lang="ru-RU" sz="2000" dirty="0" smtClean="0">
                <a:latin typeface="Monotype Corsiva" pitchFamily="66" charset="0"/>
              </a:rPr>
              <a:t>Физкультура всем нужна.</a:t>
            </a:r>
          </a:p>
          <a:p>
            <a:r>
              <a:rPr lang="ru-RU" sz="2000" dirty="0" smtClean="0">
                <a:latin typeface="Monotype Corsiva" pitchFamily="66" charset="0"/>
              </a:rPr>
              <a:t>Для начала по порядку -</a:t>
            </a:r>
          </a:p>
          <a:p>
            <a:r>
              <a:rPr lang="ru-RU" sz="2000" dirty="0" smtClean="0">
                <a:latin typeface="Monotype Corsiva" pitchFamily="66" charset="0"/>
              </a:rPr>
              <a:t>Утром сделаем зарядку!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И без всякого сомненья</a:t>
            </a:r>
          </a:p>
          <a:p>
            <a:r>
              <a:rPr lang="ru-RU" sz="2000" dirty="0" smtClean="0">
                <a:latin typeface="Monotype Corsiva" pitchFamily="66" charset="0"/>
              </a:rPr>
              <a:t>Есть хорошее решенье -</a:t>
            </a:r>
          </a:p>
          <a:p>
            <a:r>
              <a:rPr lang="ru-RU" sz="2000" dirty="0" smtClean="0">
                <a:latin typeface="Monotype Corsiva" pitchFamily="66" charset="0"/>
              </a:rPr>
              <a:t>Бег полезен и игра</a:t>
            </a:r>
          </a:p>
          <a:p>
            <a:r>
              <a:rPr lang="ru-RU" sz="2000" dirty="0" smtClean="0">
                <a:latin typeface="Monotype Corsiva" pitchFamily="66" charset="0"/>
              </a:rPr>
              <a:t>Занимайся детвора! 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Чтоб успешно развиваться</a:t>
            </a:r>
          </a:p>
          <a:p>
            <a:r>
              <a:rPr lang="ru-RU" sz="2000" dirty="0" smtClean="0">
                <a:latin typeface="Monotype Corsiva" pitchFamily="66" charset="0"/>
              </a:rPr>
              <a:t>Нужно спортом заниматься</a:t>
            </a:r>
          </a:p>
          <a:p>
            <a:r>
              <a:rPr lang="ru-RU" sz="2000" dirty="0" smtClean="0">
                <a:latin typeface="Monotype Corsiva" pitchFamily="66" charset="0"/>
              </a:rPr>
              <a:t>От занятий физкультурой</a:t>
            </a:r>
          </a:p>
          <a:p>
            <a:r>
              <a:rPr lang="ru-RU" sz="2000" dirty="0" smtClean="0">
                <a:latin typeface="Monotype Corsiva" pitchFamily="66" charset="0"/>
              </a:rPr>
              <a:t>Будет стройная фигура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Нам полезно без сомненья</a:t>
            </a:r>
          </a:p>
          <a:p>
            <a:r>
              <a:rPr lang="ru-RU" sz="2000" dirty="0" smtClean="0">
                <a:latin typeface="Monotype Corsiva" pitchFamily="66" charset="0"/>
              </a:rPr>
              <a:t>Все, что связано с движеньем.</a:t>
            </a:r>
          </a:p>
          <a:p>
            <a:r>
              <a:rPr lang="ru-RU" sz="2000" dirty="0" smtClean="0">
                <a:latin typeface="Monotype Corsiva" pitchFamily="66" charset="0"/>
              </a:rPr>
              <a:t>Вот, поэтому ребятки</a:t>
            </a:r>
          </a:p>
          <a:p>
            <a:r>
              <a:rPr lang="ru-RU" sz="2000" dirty="0" smtClean="0">
                <a:latin typeface="Monotype Corsiva" pitchFamily="66" charset="0"/>
              </a:rPr>
              <a:t>Будем делать мы зарядку.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" name="Picture 10" descr="270915985f52t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4572000" y="1214422"/>
            <a:ext cx="32004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571480"/>
            <a:ext cx="280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Зарядка 7.40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3" descr="91307b4f8fa3t"/>
          <p:cNvPicPr>
            <a:picLocks noChangeAspect="1" noChangeArrowheads="1"/>
          </p:cNvPicPr>
          <p:nvPr/>
        </p:nvPicPr>
        <p:blipFill>
          <a:blip r:embed="rId3"/>
          <a:srcRect r="200" b="5493"/>
          <a:stretch>
            <a:fillRect/>
          </a:stretch>
        </p:blipFill>
        <p:spPr bwMode="auto">
          <a:xfrm>
            <a:off x="179388" y="260350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4" descr="6ef2c4d023c6t"/>
          <p:cNvPicPr>
            <a:picLocks noChangeAspect="1" noChangeArrowheads="1"/>
          </p:cNvPicPr>
          <p:nvPr/>
        </p:nvPicPr>
        <p:blipFill>
          <a:blip r:embed="rId4"/>
          <a:srcRect b="6903"/>
          <a:stretch>
            <a:fillRect/>
          </a:stretch>
        </p:blipFill>
        <p:spPr bwMode="auto">
          <a:xfrm>
            <a:off x="5794375" y="3141663"/>
            <a:ext cx="33496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35"/>
          <p:cNvSpPr txBox="1">
            <a:spLocks noChangeArrowheads="1"/>
          </p:cNvSpPr>
          <p:nvPr/>
        </p:nvSpPr>
        <p:spPr bwMode="auto">
          <a:xfrm>
            <a:off x="5638800" y="152400"/>
            <a:ext cx="3168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Умывание 7.50</a:t>
            </a:r>
          </a:p>
        </p:txBody>
      </p:sp>
      <p:sp>
        <p:nvSpPr>
          <p:cNvPr id="5125" name="Text Box 37"/>
          <p:cNvSpPr txBox="1">
            <a:spLocks noChangeArrowheads="1"/>
          </p:cNvSpPr>
          <p:nvPr/>
        </p:nvSpPr>
        <p:spPr bwMode="auto">
          <a:xfrm>
            <a:off x="4214813" y="928688"/>
            <a:ext cx="3714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Волшебная водичка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На розовое личико,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Ручеек из сказки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На носик и на глазки,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Брызги из кадушки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На щечки и на </a:t>
            </a:r>
            <a:r>
              <a:rPr lang="ru-RU" sz="2800" dirty="0" smtClean="0">
                <a:latin typeface="Monotype Corsiva" pitchFamily="66" charset="0"/>
              </a:rPr>
              <a:t>ушки.</a:t>
            </a:r>
            <a:r>
              <a:rPr lang="ru-RU" sz="2400" b="1" dirty="0">
                <a:latin typeface="Monotype Corsiva" pitchFamily="66" charset="0"/>
              </a:rPr>
              <a:t/>
            </a:r>
            <a:br>
              <a:rPr lang="ru-RU" sz="2400" b="1" dirty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642938" y="4071938"/>
            <a:ext cx="37861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Дождичек из лейки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На лобик и на шейку.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Ливень с теплой тучки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На маленькие ручки.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Вот какой чистюля! </a:t>
            </a:r>
          </a:p>
          <a:p>
            <a:r>
              <a:rPr lang="ru-RU" sz="2800" dirty="0">
                <a:latin typeface="Monotype Corsiva" pitchFamily="66" charset="0"/>
              </a:rPr>
              <a:t>Целуй меня, мамуля!</a:t>
            </a:r>
            <a:endParaRPr lang="ru-RU" sz="28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1343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642938" y="2286000"/>
            <a:ext cx="4500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Снует зубная щетка,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Как по морю лодка,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Как по речке пароход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По зубам она идет,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Вверх и вниз, туда - обратно.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Счистим мы налет и пятна.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Чтобы зубки не болели,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Чтоб как зимний снег белели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2" y="642918"/>
            <a:ext cx="37861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430" y="50004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Monotype Corsiva" pitchFamily="66" charset="0"/>
              </a:rPr>
              <a:t>Умывание 7.50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1" descr="0c6106eabb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7188"/>
            <a:ext cx="3821113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3"/>
          <p:cNvSpPr txBox="1">
            <a:spLocks noChangeArrowheads="1"/>
          </p:cNvSpPr>
          <p:nvPr/>
        </p:nvSpPr>
        <p:spPr bwMode="auto">
          <a:xfrm>
            <a:off x="428625" y="381000"/>
            <a:ext cx="5357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Monotype Corsiva" pitchFamily="66" charset="0"/>
              </a:rPr>
              <a:t>Завтрак  </a:t>
            </a:r>
            <a:r>
              <a:rPr lang="ru-RU" sz="3200" b="1" dirty="0" smtClean="0">
                <a:latin typeface="Monotype Corsiva" pitchFamily="66" charset="0"/>
              </a:rPr>
              <a:t>8.00 – 8.30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173" name="Picture 4" descr="post-53751-1221158065т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429000"/>
            <a:ext cx="36068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928670"/>
            <a:ext cx="55721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Утро доброе! Проснись,</a:t>
            </a:r>
          </a:p>
          <a:p>
            <a:r>
              <a:rPr lang="ru-RU" sz="2800" dirty="0" smtClean="0">
                <a:latin typeface="Monotype Corsiva" pitchFamily="66" charset="0"/>
              </a:rPr>
              <a:t>В школу собирайся,</a:t>
            </a:r>
          </a:p>
          <a:p>
            <a:r>
              <a:rPr lang="ru-RU" sz="2800" dirty="0" smtClean="0">
                <a:latin typeface="Monotype Corsiva" pitchFamily="66" charset="0"/>
              </a:rPr>
              <a:t>Ты сегодня не ленись</a:t>
            </a:r>
          </a:p>
          <a:p>
            <a:r>
              <a:rPr lang="ru-RU" sz="2800" dirty="0" smtClean="0">
                <a:latin typeface="Monotype Corsiva" pitchFamily="66" charset="0"/>
              </a:rPr>
              <a:t>Успеть всё постарайся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572008"/>
            <a:ext cx="5643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Пол часа тебе на всякие дела:</a:t>
            </a:r>
          </a:p>
          <a:p>
            <a:r>
              <a:rPr lang="ru-RU" sz="2800" dirty="0" smtClean="0">
                <a:latin typeface="Monotype Corsiva" pitchFamily="66" charset="0"/>
              </a:rPr>
              <a:t>умывание, зарядку, завтрак, чай.</a:t>
            </a:r>
          </a:p>
          <a:p>
            <a:r>
              <a:rPr lang="ru-RU" sz="2800" dirty="0" smtClean="0">
                <a:latin typeface="Monotype Corsiva" pitchFamily="66" charset="0"/>
              </a:rPr>
              <a:t>в восемь тридцать выходить уже пора,</a:t>
            </a:r>
          </a:p>
          <a:p>
            <a:r>
              <a:rPr lang="ru-RU" sz="2800" dirty="0" smtClean="0">
                <a:latin typeface="Monotype Corsiva" pitchFamily="66" charset="0"/>
              </a:rPr>
              <a:t>чтобы в класс не опоздал ты невзначай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4286248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428625"/>
            <a:ext cx="78581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Здравствуй школа! Здравствуй класс!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                           Ждёт учительница нас.</a:t>
            </a:r>
            <a:r>
              <a:rPr lang="ru-RU" sz="3200" dirty="0">
                <a:latin typeface="Monotype Corsiva" pitchFamily="66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500174"/>
            <a:ext cx="4429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Парта ждет меня, во-первых,</a:t>
            </a:r>
          </a:p>
          <a:p>
            <a:r>
              <a:rPr lang="ru-RU" sz="2800" dirty="0" smtClean="0">
                <a:latin typeface="Monotype Corsiva" pitchFamily="66" charset="0"/>
              </a:rPr>
              <a:t>Ждут уроки,</a:t>
            </a:r>
          </a:p>
          <a:p>
            <a:r>
              <a:rPr lang="ru-RU" sz="2800" dirty="0" smtClean="0">
                <a:latin typeface="Monotype Corsiva" pitchFamily="66" charset="0"/>
              </a:rPr>
              <a:t>Ждут друзья.</a:t>
            </a:r>
          </a:p>
          <a:p>
            <a:r>
              <a:rPr lang="ru-RU" sz="2800" dirty="0" smtClean="0">
                <a:latin typeface="Monotype Corsiva" pitchFamily="66" charset="0"/>
              </a:rPr>
              <a:t>Будет в школе не до лени,</a:t>
            </a:r>
          </a:p>
          <a:p>
            <a:r>
              <a:rPr lang="ru-RU" sz="2800" dirty="0" smtClean="0">
                <a:latin typeface="Monotype Corsiva" pitchFamily="66" charset="0"/>
              </a:rPr>
              <a:t>Там я в новую страну</a:t>
            </a:r>
          </a:p>
          <a:p>
            <a:r>
              <a:rPr lang="ru-RU" sz="2800" dirty="0" smtClean="0">
                <a:latin typeface="Monotype Corsiva" pitchFamily="66" charset="0"/>
              </a:rPr>
              <a:t>Дел и знаний и умений</a:t>
            </a:r>
          </a:p>
          <a:p>
            <a:r>
              <a:rPr lang="ru-RU" sz="2800" dirty="0" smtClean="0">
                <a:latin typeface="Monotype Corsiva" pitchFamily="66" charset="0"/>
              </a:rPr>
              <a:t>Путешествие начну.</a:t>
            </a:r>
          </a:p>
          <a:p>
            <a:r>
              <a:rPr lang="ru-RU" sz="2800" dirty="0" smtClean="0">
                <a:latin typeface="Monotype Corsiva" pitchFamily="66" charset="0"/>
              </a:rPr>
              <a:t>Ждет природа- лес и поле!</a:t>
            </a:r>
          </a:p>
          <a:p>
            <a:r>
              <a:rPr lang="ru-RU" sz="2800" dirty="0" smtClean="0">
                <a:latin typeface="Monotype Corsiva" pitchFamily="66" charset="0"/>
              </a:rPr>
              <a:t>Ведь в поход пойдем не раз…</a:t>
            </a:r>
          </a:p>
          <a:p>
            <a:r>
              <a:rPr lang="ru-RU" sz="2800" dirty="0" smtClean="0">
                <a:latin typeface="Monotype Corsiva" pitchFamily="66" charset="0"/>
              </a:rPr>
              <a:t>Ждут меня пятерки в школе</a:t>
            </a:r>
          </a:p>
          <a:p>
            <a:r>
              <a:rPr lang="ru-RU" sz="2800" dirty="0" smtClean="0">
                <a:latin typeface="Monotype Corsiva" pitchFamily="66" charset="0"/>
              </a:rPr>
              <a:t>Ждем меня любимый класс!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0" descr="7428d74289b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500188"/>
            <a:ext cx="46497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1"/>
          <p:cNvSpPr txBox="1">
            <a:spLocks noChangeArrowheads="1"/>
          </p:cNvSpPr>
          <p:nvPr/>
        </p:nvSpPr>
        <p:spPr bwMode="auto">
          <a:xfrm>
            <a:off x="762000" y="152400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Monotype Corsiva" pitchFamily="66" charset="0"/>
              </a:rPr>
              <a:t>Дорога в школу   </a:t>
            </a:r>
            <a:r>
              <a:rPr lang="ru-RU" sz="3200" b="1" dirty="0" smtClean="0">
                <a:latin typeface="Monotype Corsiva" pitchFamily="66" charset="0"/>
              </a:rPr>
              <a:t>8.30 -9.00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9220" name="Text Box 82"/>
          <p:cNvSpPr txBox="1">
            <a:spLocks noChangeArrowheads="1"/>
          </p:cNvSpPr>
          <p:nvPr/>
        </p:nvSpPr>
        <p:spPr bwMode="auto">
          <a:xfrm>
            <a:off x="152400" y="914400"/>
            <a:ext cx="426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Утром , по дороге в школу,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Свежим воздухом дышу,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Жду Серёжку я у дома,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Вместе  в школу с ним  иду.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Мы немного поболтаем, 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Посмеёмся ведь тогда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Нам дорога в школу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Monotype Corsiva" pitchFamily="66" charset="0"/>
              </a:rPr>
              <a:t>Не наскучит никогда.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C58C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678</Words>
  <PresentationFormat>Экран (4:3)</PresentationFormat>
  <Paragraphs>165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k129</cp:lastModifiedBy>
  <cp:revision>63</cp:revision>
  <dcterms:modified xsi:type="dcterms:W3CDTF">2011-04-21T09:21:45Z</dcterms:modified>
</cp:coreProperties>
</file>