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DE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AF7D3-4144-4843-8F30-16258E377CE8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E2F5A-0B3B-4737-B932-B36FF3E2D1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B0015-CBC2-4E80-AB17-28102D3C56A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9844-8D0D-4ECD-A03C-0FCAA45A5562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1DF-3E69-4545-BAA6-7C1BBB6F4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9844-8D0D-4ECD-A03C-0FCAA45A5562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1DF-3E69-4545-BAA6-7C1BBB6F4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9844-8D0D-4ECD-A03C-0FCAA45A5562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1DF-3E69-4545-BAA6-7C1BBB6F4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9844-8D0D-4ECD-A03C-0FCAA45A5562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1DF-3E69-4545-BAA6-7C1BBB6F4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9844-8D0D-4ECD-A03C-0FCAA45A5562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1DF-3E69-4545-BAA6-7C1BBB6F4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9844-8D0D-4ECD-A03C-0FCAA45A5562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1DF-3E69-4545-BAA6-7C1BBB6F4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9844-8D0D-4ECD-A03C-0FCAA45A5562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1DF-3E69-4545-BAA6-7C1BBB6F4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9844-8D0D-4ECD-A03C-0FCAA45A5562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1DF-3E69-4545-BAA6-7C1BBB6F4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9844-8D0D-4ECD-A03C-0FCAA45A5562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1DF-3E69-4545-BAA6-7C1BBB6F4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9844-8D0D-4ECD-A03C-0FCAA45A5562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1DF-3E69-4545-BAA6-7C1BBB6F4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9844-8D0D-4ECD-A03C-0FCAA45A5562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41DF-3E69-4545-BAA6-7C1BBB6F4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69844-8D0D-4ECD-A03C-0FCAA45A5562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41DF-3E69-4545-BAA6-7C1BBB6F42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857892"/>
            <a:ext cx="93583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Motto: Culture unites us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928670"/>
            <a:ext cx="450379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Dialogue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Cultures</a:t>
            </a: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357166"/>
            <a:ext cx="550072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Third Festival of Foreign Languages</a:t>
            </a: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u\Desktop\Презентация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214686"/>
            <a:ext cx="2133600" cy="2143125"/>
          </a:xfrm>
          <a:prstGeom prst="rect">
            <a:avLst/>
          </a:prstGeom>
          <a:noFill/>
        </p:spPr>
      </p:pic>
      <p:pic>
        <p:nvPicPr>
          <p:cNvPr id="1027" name="Picture 3" descr="C:\Users\u\Desktop\Презентация\image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429000"/>
            <a:ext cx="2466975" cy="1847850"/>
          </a:xfrm>
          <a:prstGeom prst="rect">
            <a:avLst/>
          </a:prstGeom>
          <a:noFill/>
        </p:spPr>
      </p:pic>
      <p:pic>
        <p:nvPicPr>
          <p:cNvPr id="1028" name="Picture 4" descr="C:\Users\u\Desktop\Презентация\imagesCAHD20P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357562"/>
            <a:ext cx="2190750" cy="2085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\Desktop\Презентация\parts of spee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3268914" cy="4286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868" y="1428736"/>
            <a:ext cx="5357818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GRAMMAR AUCTION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221" name="Picture 5" descr="C:\Users\u\Desktop\Презентация\ые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050079"/>
            <a:ext cx="5060986" cy="2807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Songs for Concert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Boney M. – “Hooray! – Hooray!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It’s a </a:t>
            </a:r>
            <a:r>
              <a:rPr lang="en-US" dirty="0" err="1" smtClean="0"/>
              <a:t>Holi</a:t>
            </a:r>
            <a:r>
              <a:rPr lang="en-US" dirty="0" smtClean="0"/>
              <a:t>-Holiday” (the 5</a:t>
            </a:r>
            <a:r>
              <a:rPr lang="en-US" baseline="30000" dirty="0" smtClean="0"/>
              <a:t>th</a:t>
            </a:r>
            <a:r>
              <a:rPr lang="en-US" dirty="0" smtClean="0"/>
              <a:t> form)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Led Zeppelin – “Stairway to Heaven” </a:t>
            </a:r>
          </a:p>
          <a:p>
            <a:pPr marL="514350" indent="-514350">
              <a:buNone/>
            </a:pPr>
            <a:r>
              <a:rPr lang="en-US" dirty="0" smtClean="0"/>
              <a:t>     (the band “Strong Coffee”)</a:t>
            </a:r>
            <a:endParaRPr lang="ru-RU" dirty="0"/>
          </a:p>
        </p:txBody>
      </p:sp>
      <p:pic>
        <p:nvPicPr>
          <p:cNvPr id="10242" name="Picture 2" descr="C:\Users\u\Desktop\Презентация\Boney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571612"/>
            <a:ext cx="2076419" cy="1857388"/>
          </a:xfrm>
          <a:prstGeom prst="rect">
            <a:avLst/>
          </a:prstGeom>
          <a:noFill/>
        </p:spPr>
      </p:pic>
      <p:pic>
        <p:nvPicPr>
          <p:cNvPr id="10243" name="Picture 3" descr="C:\Users\u\Desktop\Презентация\Led Zeppel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572000"/>
            <a:ext cx="200025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643050"/>
            <a:ext cx="79977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are Welcome!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C:\Users\u\Desktop\Презентация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214686"/>
            <a:ext cx="2133600" cy="2143125"/>
          </a:xfrm>
          <a:prstGeom prst="rect">
            <a:avLst/>
          </a:prstGeom>
          <a:noFill/>
        </p:spPr>
      </p:pic>
      <p:pic>
        <p:nvPicPr>
          <p:cNvPr id="12" name="Picture 3" descr="C:\Users\u\Desktop\Презентация\image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429000"/>
            <a:ext cx="2466975" cy="1847850"/>
          </a:xfrm>
          <a:prstGeom prst="rect">
            <a:avLst/>
          </a:prstGeom>
          <a:noFill/>
        </p:spPr>
      </p:pic>
      <p:pic>
        <p:nvPicPr>
          <p:cNvPr id="13" name="Picture 4" descr="C:\Users\u\Desktop\Презентация\imagesCAHD20P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357562"/>
            <a:ext cx="2190750" cy="2085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Country Study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Lond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0"/>
            <a:ext cx="1571604" cy="1178704"/>
          </a:xfrm>
          <a:prstGeom prst="rect">
            <a:avLst/>
          </a:prstGeom>
        </p:spPr>
      </p:pic>
      <p:pic>
        <p:nvPicPr>
          <p:cNvPr id="6" name="Рисунок 5" descr="london_parla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2984"/>
            <a:ext cx="1524011" cy="1143008"/>
          </a:xfrm>
          <a:prstGeom prst="rect">
            <a:avLst/>
          </a:prstGeom>
        </p:spPr>
      </p:pic>
      <p:pic>
        <p:nvPicPr>
          <p:cNvPr id="7" name="Рисунок 6" descr="scotla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5992"/>
            <a:ext cx="1540382" cy="1071570"/>
          </a:xfrm>
          <a:prstGeom prst="rect">
            <a:avLst/>
          </a:prstGeom>
        </p:spPr>
      </p:pic>
      <p:pic>
        <p:nvPicPr>
          <p:cNvPr id="8" name="Рисунок 7" descr="london_bu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00166" cy="1125125"/>
          </a:xfrm>
          <a:prstGeom prst="rect">
            <a:avLst/>
          </a:prstGeom>
        </p:spPr>
      </p:pic>
      <p:pic>
        <p:nvPicPr>
          <p:cNvPr id="13" name="Рисунок 12" descr="edinburgh-cast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357562"/>
            <a:ext cx="1524010" cy="1214446"/>
          </a:xfrm>
          <a:prstGeom prst="rect">
            <a:avLst/>
          </a:prstGeom>
        </p:spPr>
      </p:pic>
      <p:pic>
        <p:nvPicPr>
          <p:cNvPr id="14" name="Рисунок 13" descr="Neuschwanstein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572008"/>
            <a:ext cx="1524010" cy="1143008"/>
          </a:xfrm>
          <a:prstGeom prst="rect">
            <a:avLst/>
          </a:prstGeom>
        </p:spPr>
      </p:pic>
      <p:pic>
        <p:nvPicPr>
          <p:cNvPr id="15" name="Рисунок 14" descr="83_1996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715017"/>
            <a:ext cx="1571604" cy="1142983"/>
          </a:xfrm>
          <a:prstGeom prst="rect">
            <a:avLst/>
          </a:prstGeom>
        </p:spPr>
      </p:pic>
      <p:pic>
        <p:nvPicPr>
          <p:cNvPr id="2050" name="Picture 2" descr="C:\Users\u\Desktop\Презентация\imagesCAMLJ8I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68" y="5643578"/>
            <a:ext cx="1571636" cy="785818"/>
          </a:xfrm>
          <a:prstGeom prst="rect">
            <a:avLst/>
          </a:prstGeom>
          <a:noFill/>
        </p:spPr>
      </p:pic>
      <p:pic>
        <p:nvPicPr>
          <p:cNvPr id="2051" name="Picture 3" descr="C:\Users\u\Desktop\Презентация\imagesCAZWYKEQ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72396" y="1142984"/>
            <a:ext cx="1571604" cy="1258535"/>
          </a:xfrm>
          <a:prstGeom prst="rect">
            <a:avLst/>
          </a:prstGeom>
          <a:noFill/>
        </p:spPr>
      </p:pic>
      <p:pic>
        <p:nvPicPr>
          <p:cNvPr id="2053" name="Picture 5" descr="C:\Users\u\Desktop\Презентация\imagesCAX3SUKD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72396" y="2357429"/>
            <a:ext cx="1571604" cy="1258535"/>
          </a:xfrm>
          <a:prstGeom prst="rect">
            <a:avLst/>
          </a:prstGeom>
          <a:noFill/>
        </p:spPr>
      </p:pic>
      <p:pic>
        <p:nvPicPr>
          <p:cNvPr id="2054" name="Picture 6" descr="C:\Users\u\Desktop\Презентация\imagesCAVNX6M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72396" y="3597615"/>
            <a:ext cx="1571604" cy="974393"/>
          </a:xfrm>
          <a:prstGeom prst="rect">
            <a:avLst/>
          </a:prstGeom>
          <a:noFill/>
        </p:spPr>
      </p:pic>
      <p:pic>
        <p:nvPicPr>
          <p:cNvPr id="2055" name="Picture 7" descr="C:\Users\u\Desktop\Презентация\untitled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72396" y="4572008"/>
            <a:ext cx="1571604" cy="1187840"/>
          </a:xfrm>
          <a:prstGeom prst="rect">
            <a:avLst/>
          </a:prstGeom>
          <a:noFill/>
        </p:spPr>
      </p:pic>
      <p:pic>
        <p:nvPicPr>
          <p:cNvPr id="2056" name="Picture 8" descr="C:\Users\u\Desktop\Презентация\untitled1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72396" y="5643578"/>
            <a:ext cx="1571604" cy="121442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143240" y="2000240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Quizzes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Crosswords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/>
              <a:t>Brainrings</a:t>
            </a:r>
            <a:endParaRPr lang="en-US" sz="3600" b="1" dirty="0" smtClean="0"/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Games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700" y="214290"/>
            <a:ext cx="78513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St. Valentine’s Day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valentines-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4500570"/>
            <a:ext cx="1825638" cy="1643074"/>
          </a:xfrm>
          <a:prstGeom prst="rect">
            <a:avLst/>
          </a:prstGeom>
        </p:spPr>
      </p:pic>
      <p:pic>
        <p:nvPicPr>
          <p:cNvPr id="5" name="Рисунок 4" descr="cupi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4429132"/>
            <a:ext cx="1685025" cy="1714512"/>
          </a:xfrm>
          <a:prstGeom prst="rect">
            <a:avLst/>
          </a:prstGeom>
        </p:spPr>
      </p:pic>
      <p:pic>
        <p:nvPicPr>
          <p:cNvPr id="7" name="Рисунок 6" descr="valentines_day_roses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1000101" cy="732217"/>
          </a:xfrm>
          <a:prstGeom prst="rect">
            <a:avLst/>
          </a:prstGeom>
        </p:spPr>
      </p:pic>
      <p:pic>
        <p:nvPicPr>
          <p:cNvPr id="8" name="Рисунок 7" descr="valentines_day_roses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14356"/>
            <a:ext cx="1000101" cy="732217"/>
          </a:xfrm>
          <a:prstGeom prst="rect">
            <a:avLst/>
          </a:prstGeom>
        </p:spPr>
      </p:pic>
      <p:pic>
        <p:nvPicPr>
          <p:cNvPr id="9" name="Рисунок 8" descr="valentines_day_roses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28736"/>
            <a:ext cx="1000101" cy="732217"/>
          </a:xfrm>
          <a:prstGeom prst="rect">
            <a:avLst/>
          </a:prstGeom>
        </p:spPr>
      </p:pic>
      <p:pic>
        <p:nvPicPr>
          <p:cNvPr id="11" name="Рисунок 10" descr="valentines_day_roses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43116"/>
            <a:ext cx="1000101" cy="732217"/>
          </a:xfrm>
          <a:prstGeom prst="rect">
            <a:avLst/>
          </a:prstGeom>
        </p:spPr>
      </p:pic>
      <p:pic>
        <p:nvPicPr>
          <p:cNvPr id="12" name="Рисунок 11" descr="valentines_day_roses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57496"/>
            <a:ext cx="1000101" cy="732217"/>
          </a:xfrm>
          <a:prstGeom prst="rect">
            <a:avLst/>
          </a:prstGeom>
        </p:spPr>
      </p:pic>
      <p:pic>
        <p:nvPicPr>
          <p:cNvPr id="13" name="Рисунок 12" descr="valentines_day_roses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1876"/>
            <a:ext cx="1000101" cy="732217"/>
          </a:xfrm>
          <a:prstGeom prst="rect">
            <a:avLst/>
          </a:prstGeom>
        </p:spPr>
      </p:pic>
      <p:pic>
        <p:nvPicPr>
          <p:cNvPr id="14" name="Рисунок 13" descr="valentines_day_roses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86256"/>
            <a:ext cx="1000101" cy="732217"/>
          </a:xfrm>
          <a:prstGeom prst="rect">
            <a:avLst/>
          </a:prstGeom>
        </p:spPr>
      </p:pic>
      <p:pic>
        <p:nvPicPr>
          <p:cNvPr id="15" name="Рисунок 14" descr="valentines_day_roses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00636"/>
            <a:ext cx="1000101" cy="732217"/>
          </a:xfrm>
          <a:prstGeom prst="rect">
            <a:avLst/>
          </a:prstGeom>
        </p:spPr>
      </p:pic>
      <p:pic>
        <p:nvPicPr>
          <p:cNvPr id="16" name="Рисунок 15" descr="valentines_day_roses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5016"/>
            <a:ext cx="1000101" cy="732217"/>
          </a:xfrm>
          <a:prstGeom prst="rect">
            <a:avLst/>
          </a:prstGeom>
        </p:spPr>
      </p:pic>
      <p:pic>
        <p:nvPicPr>
          <p:cNvPr id="18" name="Рисунок 17" descr="valentines_day_roses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86520"/>
            <a:ext cx="1000101" cy="73221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357422" y="2285992"/>
            <a:ext cx="5875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CREATIVE PROJECTS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6" name="Picture 4" descr="C:\Users\u\Desktop\Презентация\imagesCA55SVN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357694"/>
            <a:ext cx="2524125" cy="1809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14377" y="2428868"/>
            <a:ext cx="93583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Publishing of the collection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28604"/>
            <a:ext cx="93583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Competitions of Poems and</a:t>
            </a:r>
          </a:p>
          <a:p>
            <a:pPr algn="ctr"/>
            <a:r>
              <a:rPr lang="en-US" sz="40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Translations into Russian </a:t>
            </a:r>
            <a:endParaRPr lang="ru-RU" sz="36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C:\Users\u\Desktop\Презентация\untitled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857628"/>
            <a:ext cx="1357322" cy="2002967"/>
          </a:xfrm>
          <a:prstGeom prst="rect">
            <a:avLst/>
          </a:prstGeom>
          <a:noFill/>
        </p:spPr>
      </p:pic>
      <p:pic>
        <p:nvPicPr>
          <p:cNvPr id="4099" name="Picture 3" descr="C:\Users\u\Desktop\Презентация\untitled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2000264" cy="2000264"/>
          </a:xfrm>
          <a:prstGeom prst="rect">
            <a:avLst/>
          </a:prstGeom>
          <a:noFill/>
        </p:spPr>
      </p:pic>
      <p:pic>
        <p:nvPicPr>
          <p:cNvPr id="4101" name="Picture 5" descr="C:\Users\u\Desktop\Презентация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3683" y="3857628"/>
            <a:ext cx="2400317" cy="2000264"/>
          </a:xfrm>
          <a:prstGeom prst="rect">
            <a:avLst/>
          </a:prstGeom>
          <a:noFill/>
        </p:spPr>
      </p:pic>
      <p:pic>
        <p:nvPicPr>
          <p:cNvPr id="4102" name="Picture 6" descr="C:\Users\u\Desktop\Презентация\John Don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857628"/>
            <a:ext cx="1635633" cy="2000264"/>
          </a:xfrm>
          <a:prstGeom prst="rect">
            <a:avLst/>
          </a:prstGeom>
          <a:noFill/>
        </p:spPr>
      </p:pic>
      <p:pic>
        <p:nvPicPr>
          <p:cNvPr id="4103" name="Picture 7" descr="C:\Users\u\Desktop\Презентация\untitled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857628"/>
            <a:ext cx="1857388" cy="2012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14488"/>
            <a:ext cx="4857784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93583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Musical Staging of the Fairy Tale</a:t>
            </a:r>
          </a:p>
          <a:p>
            <a:pPr algn="ctr"/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“Chicken Little”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18"/>
            <a:ext cx="93583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Staging of the Songs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C:\Users\u\Desktop\Презентация\imagesCAXLS47G77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143380"/>
            <a:ext cx="2286016" cy="2286016"/>
          </a:xfrm>
          <a:prstGeom prst="rect">
            <a:avLst/>
          </a:prstGeom>
          <a:noFill/>
        </p:spPr>
      </p:pic>
      <p:pic>
        <p:nvPicPr>
          <p:cNvPr id="5123" name="Picture 3" descr="C:\Users\u\Desktop\Презентация\imagesCAQ0ATIB676575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173234"/>
            <a:ext cx="2214577" cy="2284722"/>
          </a:xfrm>
          <a:prstGeom prst="rect">
            <a:avLst/>
          </a:prstGeom>
          <a:noFill/>
        </p:spPr>
      </p:pic>
      <p:pic>
        <p:nvPicPr>
          <p:cNvPr id="5124" name="Picture 4" descr="C:\Users\u\Desktop\Презентация\imagesCA4FE7H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857628"/>
            <a:ext cx="2357454" cy="2694235"/>
          </a:xfrm>
          <a:prstGeom prst="rect">
            <a:avLst/>
          </a:prstGeom>
          <a:noFill/>
        </p:spPr>
      </p:pic>
      <p:pic>
        <p:nvPicPr>
          <p:cNvPr id="5125" name="Picture 5" descr="C:\Users\u\Desktop\Презентация\guita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571612"/>
            <a:ext cx="3429024" cy="2149177"/>
          </a:xfrm>
          <a:prstGeom prst="rect">
            <a:avLst/>
          </a:prstGeom>
          <a:noFill/>
        </p:spPr>
      </p:pic>
      <p:pic>
        <p:nvPicPr>
          <p:cNvPr id="5126" name="Picture 6" descr="C:\Users\u\Desktop\Презентация\not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571612"/>
            <a:ext cx="2286016" cy="2286016"/>
          </a:xfrm>
          <a:prstGeom prst="rect">
            <a:avLst/>
          </a:prstGeom>
          <a:noFill/>
        </p:spPr>
      </p:pic>
      <p:pic>
        <p:nvPicPr>
          <p:cNvPr id="5127" name="Picture 7" descr="C:\Users\u\Desktop\Презентация\ащкеузшфтщ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1857364"/>
            <a:ext cx="1928826" cy="1939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0" y="428604"/>
            <a:ext cx="3904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Listen to the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C:\Users\u\Desktop\Презентация\vfjcky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928802"/>
            <a:ext cx="5214974" cy="3739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285728"/>
            <a:ext cx="48604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Cheshire Cat is</a:t>
            </a:r>
          </a:p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Living Side by Side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857892"/>
            <a:ext cx="93583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ompetition of presentations</a:t>
            </a:r>
            <a:endParaRPr lang="en-US" sz="40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 descr="C:\Users\u\Desktop\Презентация\c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857364"/>
            <a:ext cx="5286412" cy="3959707"/>
          </a:xfrm>
          <a:prstGeom prst="rect">
            <a:avLst/>
          </a:prstGeom>
          <a:noFill/>
        </p:spPr>
      </p:pic>
      <p:pic>
        <p:nvPicPr>
          <p:cNvPr id="7171" name="Picture 3" descr="C:\Users\u\Desktop\Презентация\cat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8726" y="5357826"/>
            <a:ext cx="2466976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642918"/>
            <a:ext cx="67199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From the History of England</a:t>
            </a: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14377" y="5929330"/>
            <a:ext cx="93583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Henry the VIII</a:t>
            </a:r>
            <a:endParaRPr lang="en-US" sz="40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4" name="Picture 2" descr="C:\Users\u\Desktop\Презентация\imagesCA1NTA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00174"/>
            <a:ext cx="3857652" cy="4369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186</TotalTime>
  <Words>125</Words>
  <Application>Microsoft Office PowerPoint</Application>
  <PresentationFormat>Экран (4:3)</PresentationFormat>
  <Paragraphs>37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Country Study</vt:lpstr>
      <vt:lpstr>St. Valentine’s Day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Songs for Concert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</dc:creator>
  <cp:lastModifiedBy>u</cp:lastModifiedBy>
  <cp:revision>12</cp:revision>
  <dcterms:created xsi:type="dcterms:W3CDTF">2012-01-28T04:39:14Z</dcterms:created>
  <dcterms:modified xsi:type="dcterms:W3CDTF">2012-01-28T07:45:54Z</dcterms:modified>
</cp:coreProperties>
</file>