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8" r:id="rId5"/>
    <p:sldId id="260" r:id="rId6"/>
    <p:sldId id="262" r:id="rId7"/>
    <p:sldId id="261" r:id="rId8"/>
    <p:sldId id="259" r:id="rId9"/>
    <p:sldId id="263" r:id="rId10"/>
    <p:sldId id="25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8B1F-20CD-4E38-962A-A227B704D09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490A-E0F4-4663-B503-0140851BD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99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490A-E0F4-4663-B503-0140851BD4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8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38174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62111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9170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21896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7022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35998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25057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97309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7837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07166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79918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381745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621111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9170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21896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702241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359989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25057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973096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78373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07166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79918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381745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621111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91703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218960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702241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35998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250578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973096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78373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07166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7991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7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7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7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8884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</a:pP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айонн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ый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этап интеллектуальной игры «</a:t>
            </a:r>
            <a:r>
              <a:rPr lang="ru-RU" sz="3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Соображалки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 indent="228600" algn="ctr" fontAlgn="base">
              <a:spcBef>
                <a:spcPct val="0"/>
              </a:spcBef>
            </a:pP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для школьников </a:t>
            </a:r>
            <a:r>
              <a:rPr 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Ι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ступени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 indent="228600" algn="ctr" fontAlgn="base">
              <a:spcBef>
                <a:spcPct val="0"/>
              </a:spcBef>
            </a:pP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рамках областного фестиваля «Юные интеллектуалы Екатеринбурга»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2" y="260648"/>
            <a:ext cx="912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solidFill>
                  <a:srgbClr val="800000"/>
                </a:solidFill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lang="ru-RU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solidFill>
                  <a:srgbClr val="800000"/>
                </a:solidFill>
                <a:latin typeface="Times New Roman"/>
                <a:ea typeface="Times New Roman"/>
              </a:rPr>
              <a:t>ГИМНАЗИЯ № 104  «КЛАССИЧЕСКАЯ ГИМНАЗИЯ» г. ЕКАТЕРИНБУРГА</a:t>
            </a:r>
            <a:endParaRPr lang="ru-RU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rgbClr val="800000"/>
                </a:solidFill>
                <a:latin typeface="Times New Roman"/>
                <a:ea typeface="Times New Roman"/>
              </a:rPr>
              <a:t>Контактный телефон: </a:t>
            </a:r>
            <a:r>
              <a:rPr lang="ru-RU" b="1" dirty="0">
                <a:solidFill>
                  <a:srgbClr val="800000"/>
                </a:solidFill>
                <a:latin typeface="Times New Roman"/>
                <a:ea typeface="Times New Roman"/>
              </a:rPr>
              <a:t>367-48-44</a:t>
            </a:r>
            <a:r>
              <a:rPr lang="ru-RU" dirty="0">
                <a:solidFill>
                  <a:srgbClr val="800000"/>
                </a:solidFill>
                <a:latin typeface="Times New Roman"/>
                <a:ea typeface="Times New Roman"/>
              </a:rPr>
              <a:t>    Факс: </a:t>
            </a:r>
            <a:r>
              <a:rPr lang="ru-RU" b="1" dirty="0">
                <a:solidFill>
                  <a:srgbClr val="800000"/>
                </a:solidFill>
                <a:latin typeface="Times New Roman"/>
                <a:ea typeface="Times New Roman"/>
              </a:rPr>
              <a:t>367-48-44</a:t>
            </a:r>
            <a:r>
              <a:rPr lang="ru-RU" dirty="0">
                <a:solidFill>
                  <a:srgbClr val="800000"/>
                </a:solidFill>
                <a:latin typeface="Times New Roman"/>
                <a:ea typeface="Times New Roman"/>
              </a:rPr>
              <a:t>   </a:t>
            </a:r>
            <a:endParaRPr lang="ru-RU" dirty="0" smtClean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 smtClean="0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800000"/>
                </a:solidFill>
                <a:latin typeface="Times New Roman"/>
                <a:ea typeface="Times New Roman"/>
              </a:rPr>
              <a:t>E</a:t>
            </a:r>
            <a:r>
              <a:rPr lang="ru-RU" dirty="0">
                <a:solidFill>
                  <a:srgbClr val="800000"/>
                </a:solidFill>
                <a:latin typeface="Times New Roman"/>
                <a:ea typeface="Times New Roman"/>
              </a:rPr>
              <a:t>-</a:t>
            </a:r>
            <a:r>
              <a:rPr lang="en-US" dirty="0">
                <a:solidFill>
                  <a:srgbClr val="800000"/>
                </a:solidFill>
                <a:latin typeface="Times New Roman"/>
                <a:ea typeface="Times New Roman"/>
              </a:rPr>
              <a:t>mail</a:t>
            </a:r>
            <a:r>
              <a:rPr lang="ru-RU" dirty="0">
                <a:solidFill>
                  <a:srgbClr val="800000"/>
                </a:solidFill>
                <a:latin typeface="Times New Roman"/>
                <a:ea typeface="Times New Roman"/>
              </a:rPr>
              <a:t>: </a:t>
            </a:r>
            <a:r>
              <a:rPr lang="en-US" b="1" u="sng" dirty="0" err="1">
                <a:solidFill>
                  <a:srgbClr val="800000"/>
                </a:solidFill>
                <a:latin typeface="Times New Roman"/>
                <a:ea typeface="Times New Roman"/>
              </a:rPr>
              <a:t>ekb</a:t>
            </a:r>
            <a:r>
              <a:rPr lang="ru-RU" b="1" u="sng" dirty="0">
                <a:solidFill>
                  <a:srgbClr val="800000"/>
                </a:solidFill>
                <a:latin typeface="Times New Roman"/>
                <a:ea typeface="Times New Roman"/>
              </a:rPr>
              <a:t>-</a:t>
            </a:r>
            <a:r>
              <a:rPr lang="en-US" b="1" u="sng" dirty="0" err="1">
                <a:solidFill>
                  <a:srgbClr val="800000"/>
                </a:solidFill>
                <a:latin typeface="Times New Roman"/>
                <a:ea typeface="Times New Roman"/>
              </a:rPr>
              <a:t>mou</a:t>
            </a:r>
            <a:r>
              <a:rPr lang="ru-RU" b="1" u="sng" dirty="0">
                <a:solidFill>
                  <a:srgbClr val="800000"/>
                </a:solidFill>
                <a:latin typeface="Times New Roman"/>
                <a:ea typeface="Times New Roman"/>
              </a:rPr>
              <a:t>104@</a:t>
            </a:r>
            <a:r>
              <a:rPr lang="en-US" b="1" u="sng" dirty="0">
                <a:solidFill>
                  <a:srgbClr val="800000"/>
                </a:solidFill>
                <a:latin typeface="Times New Roman"/>
                <a:ea typeface="Times New Roman"/>
              </a:rPr>
              <a:t>mail</a:t>
            </a:r>
            <a:r>
              <a:rPr lang="ru-RU" b="1" u="sng" dirty="0">
                <a:solidFill>
                  <a:srgbClr val="800000"/>
                </a:solidFill>
                <a:latin typeface="Times New Roman"/>
                <a:ea typeface="Times New Roman"/>
              </a:rPr>
              <a:t>.</a:t>
            </a:r>
            <a:r>
              <a:rPr lang="en-US" b="1" u="sng" dirty="0" err="1">
                <a:solidFill>
                  <a:srgbClr val="800000"/>
                </a:solidFill>
                <a:latin typeface="Times New Roman"/>
                <a:ea typeface="Times New Roman"/>
              </a:rPr>
              <a:t>ru</a:t>
            </a:r>
            <a:endParaRPr lang="ru-RU" dirty="0">
              <a:solidFill>
                <a:srgbClr val="8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248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65992"/>
            <a:ext cx="2024063" cy="20177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:\фото соображалки12\Изображение 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06156"/>
            <a:ext cx="4694187" cy="2640553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 соображалки12\Изображение 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09312"/>
            <a:ext cx="4694187" cy="264055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443" y="22691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Открытие конкурса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 декабря 2012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4907" y="494116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игры: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«Произведения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Николая Носова»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08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E:\фото соображалки12\Изображение 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216" y="404664"/>
            <a:ext cx="4608682" cy="2592384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фото соображалки12\Изображение 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439" y="3937486"/>
            <a:ext cx="4608682" cy="2592384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1504">
            <a:off x="760993" y="531065"/>
            <a:ext cx="2912204" cy="2184153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3111">
            <a:off x="869151" y="4367295"/>
            <a:ext cx="2799473" cy="209960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038">
            <a:off x="370529" y="2566026"/>
            <a:ext cx="2792156" cy="2094117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21297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Представление 16 команд!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677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15913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E:\фото соображалки12\Изображение 1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655" y="548680"/>
            <a:ext cx="4352483" cy="244827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 соображалки12\Изображение 1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655" y="4221088"/>
            <a:ext cx="4352483" cy="2448271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1611">
            <a:off x="521338" y="784617"/>
            <a:ext cx="3454400" cy="25908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9974">
            <a:off x="505238" y="3797843"/>
            <a:ext cx="3486600" cy="26149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0256" y="3371800"/>
            <a:ext cx="425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в команде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677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фото соображалки12\Изображение 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12" y="692696"/>
            <a:ext cx="4339101" cy="2440744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фото соображалки12\Изображение 1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177" y="3717032"/>
            <a:ext cx="4315972" cy="2427734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5343">
            <a:off x="549194" y="691829"/>
            <a:ext cx="3256635" cy="2442476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3162">
            <a:off x="704589" y="3704908"/>
            <a:ext cx="3269311" cy="2451983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1230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фото соображалки12\Изображение 1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406" y="258865"/>
            <a:ext cx="4572000" cy="257175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547438" cy="341057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3168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Жюри конкурса:</a:t>
            </a: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Андрега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Блохина Т.С.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Брызгалова Н.В.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Лифшиц С.А.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Пестова С.В.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Плаксина Л.Ю.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22799"/>
            <a:ext cx="3600400" cy="27003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9677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10" y="260648"/>
            <a:ext cx="3970915" cy="2978186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11" y="3696773"/>
            <a:ext cx="3970914" cy="297818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63" y="730455"/>
            <a:ext cx="43299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Команды победителей игры</a:t>
            </a:r>
          </a:p>
          <a:p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место – МБОУ Гимназия №104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Руководитель – Рябова Е.В.</a:t>
            </a: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место – МБОУ СОШ № 30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Астахова С.А.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170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652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Команды победителей игры</a:t>
            </a:r>
          </a:p>
          <a:p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место – МАОУ СОШ № 148</a:t>
            </a:r>
          </a:p>
          <a:p>
            <a:pPr algn="ctr"/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место – МАОУ СОШ № 208</a:t>
            </a:r>
          </a:p>
          <a:p>
            <a:pPr lvl="0" algn="ctr"/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место - МБОУ гимназия №174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468" y="3356992"/>
            <a:ext cx="4110708" cy="3083031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3522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3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4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146</Words>
  <Application>Microsoft Office PowerPoint</Application>
  <PresentationFormat>Экран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Грищенко</cp:lastModifiedBy>
  <cp:revision>41</cp:revision>
  <dcterms:created xsi:type="dcterms:W3CDTF">2012-12-16T09:13:56Z</dcterms:created>
  <dcterms:modified xsi:type="dcterms:W3CDTF">2012-12-17T08:21:07Z</dcterms:modified>
</cp:coreProperties>
</file>