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398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ru.wikipedia.org/wiki/%D0%90%D0%B2%D1%82%D0%BE%D1%80-%D0%B8%D1%81%D0%BF%D0%BE%D0%BB%D0%BD%D0%B8%D1%82%D0%B5%D0%BB%D1%8C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ru.wikipedia.org/wiki/%D0%9F%D0%BE%D1%8D%D1%82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://ru.wikipedia.org/wiki/%D0%93%D0%BE%D1%81%D1%83%D0%B4%D0%B0%D1%80%D1%81%D1%82%D0%B2%D0%B5%D0%BD%D0%BD%D0%B0%D1%8F_%D0%BF%D1%80%D0%B5%D0%BC%D0%B8%D1%8F_%D0%A1%D0%A1%D0%A1%D0%A0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ru.wikipedia.org/wiki/%D0%90%D0%BA%D1%82%D1%91%D1%80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22 января 2013г</a:t>
            </a:r>
            <a:r>
              <a:rPr lang="ru-RU" sz="1800" dirty="0" smtClean="0"/>
              <a:t>. гимназисты познакомились с культурой страны изучаемого языка. Накануне дня рождения двух бардов - шотландского и русского- состоялась встреча  коллектива учащихся гимназии с </a:t>
            </a:r>
            <a:r>
              <a:rPr lang="ru-RU" sz="1800" b="1" dirty="0" smtClean="0"/>
              <a:t>бардом и переводчиком </a:t>
            </a:r>
            <a:br>
              <a:rPr lang="ru-RU" sz="1800" b="1" dirty="0" smtClean="0"/>
            </a:br>
            <a:r>
              <a:rPr lang="ru-RU" sz="1800" b="1" dirty="0" smtClean="0"/>
              <a:t>из Шотландии –</a:t>
            </a:r>
            <a:r>
              <a:rPr lang="en-US" sz="1800" b="1" dirty="0" smtClean="0"/>
              <a:t>Timmy </a:t>
            </a:r>
            <a:r>
              <a:rPr lang="en-US" sz="1800" b="1" dirty="0" err="1" smtClean="0"/>
              <a:t>Beavit</a:t>
            </a:r>
            <a:r>
              <a:rPr lang="en-US" sz="1800" b="1" dirty="0" smtClean="0"/>
              <a:t>.</a:t>
            </a:r>
            <a:endParaRPr lang="ru-RU" sz="1800" b="1" dirty="0"/>
          </a:p>
        </p:txBody>
      </p:sp>
      <p:pic>
        <p:nvPicPr>
          <p:cNvPr id="2050" name="Picture 2" descr="D:\шотланд\IMG_02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2667018" cy="2000264"/>
          </a:xfrm>
          <a:prstGeom prst="rect">
            <a:avLst/>
          </a:prstGeom>
          <a:noFill/>
        </p:spPr>
      </p:pic>
      <p:pic>
        <p:nvPicPr>
          <p:cNvPr id="2052" name="Picture 4" descr="D:\шотланд\IMG_02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3071835" cy="2303877"/>
          </a:xfrm>
          <a:prstGeom prst="rect">
            <a:avLst/>
          </a:prstGeom>
          <a:noFill/>
        </p:spPr>
      </p:pic>
      <p:pic>
        <p:nvPicPr>
          <p:cNvPr id="9" name="Picture 2" descr="D:\шотланд\IMG_0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428736"/>
            <a:ext cx="3143272" cy="2357454"/>
          </a:xfrm>
          <a:prstGeom prst="rect">
            <a:avLst/>
          </a:prstGeom>
          <a:noFill/>
        </p:spPr>
      </p:pic>
      <p:pic>
        <p:nvPicPr>
          <p:cNvPr id="10" name="Picture 3" descr="D:\шотланд\IMG_02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929066"/>
            <a:ext cx="2762270" cy="2071702"/>
          </a:xfrm>
          <a:prstGeom prst="rect">
            <a:avLst/>
          </a:prstGeom>
          <a:noFill/>
        </p:spPr>
      </p:pic>
      <p:pic>
        <p:nvPicPr>
          <p:cNvPr id="11" name="Picture 4" descr="D:\шотланд\IMG_02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4500570"/>
            <a:ext cx="2857520" cy="21431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14876" y="3429000"/>
            <a:ext cx="3564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Tim </a:t>
            </a:r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</a:rPr>
              <a:t> исполнил песни Р.Бернса </a:t>
            </a:r>
            <a:r>
              <a:rPr lang="ru-RU" sz="2000" b="1" dirty="0" smtClean="0"/>
              <a:t>и В. Высоцкого на английском и русском языках 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28662" y="3357562"/>
            <a:ext cx="3500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Атрибут гимназии – в подарок </a:t>
            </a:r>
          </a:p>
          <a:p>
            <a:r>
              <a:rPr lang="ru-RU" b="1" dirty="0" smtClean="0"/>
              <a:t> иностранному гостю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Барды двух стран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4040188" cy="1857388"/>
          </a:xfrm>
        </p:spPr>
        <p:txBody>
          <a:bodyPr>
            <a:noAutofit/>
          </a:bodyPr>
          <a:lstStyle/>
          <a:p>
            <a:r>
              <a:rPr lang="ru-RU" sz="1900" b="0" dirty="0" smtClean="0"/>
              <a:t>День рождения </a:t>
            </a:r>
            <a:r>
              <a:rPr lang="ru-RU" sz="1900" dirty="0" smtClean="0">
                <a:solidFill>
                  <a:srgbClr val="FF0066"/>
                </a:solidFill>
              </a:rPr>
              <a:t>Роберта Бёрнса</a:t>
            </a:r>
            <a:r>
              <a:rPr lang="ru-RU" sz="1900" dirty="0" smtClean="0"/>
              <a:t>, </a:t>
            </a:r>
            <a:r>
              <a:rPr lang="ru-RU" sz="1900" i="1" dirty="0" smtClean="0"/>
              <a:t>25 января — национальный праздник </a:t>
            </a:r>
            <a:r>
              <a:rPr lang="ru-RU" sz="1900" dirty="0" smtClean="0"/>
              <a:t>в Шотландии, </a:t>
            </a:r>
            <a:r>
              <a:rPr lang="ru-RU" sz="1900" b="0" dirty="0" smtClean="0"/>
              <a:t>называемый</a:t>
            </a:r>
            <a:r>
              <a:rPr lang="ru-RU" sz="1900" dirty="0" smtClean="0"/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Burns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i="1" dirty="0" err="1" smtClean="0">
                <a:solidFill>
                  <a:srgbClr val="FF0000"/>
                </a:solidFill>
              </a:rPr>
              <a:t>supper</a:t>
            </a:r>
            <a:r>
              <a:rPr lang="ru-RU" sz="1900" dirty="0" smtClean="0"/>
              <a:t>. </a:t>
            </a:r>
            <a:r>
              <a:rPr lang="ru-RU" sz="1900" b="0" dirty="0" smtClean="0"/>
              <a:t>Также этот день отмечается поклонниками творчества поэта во всём мире.</a:t>
            </a:r>
            <a:endParaRPr lang="ru-RU" sz="19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200026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Владимир Семёнович Высоцкий</a:t>
            </a:r>
            <a:r>
              <a:rPr lang="ru-RU" sz="1800" dirty="0" smtClean="0"/>
              <a:t>. </a:t>
            </a:r>
            <a:r>
              <a:rPr lang="ru-RU" sz="1800" b="0" dirty="0" smtClean="0"/>
              <a:t>День рождения - </a:t>
            </a:r>
            <a:r>
              <a:rPr lang="ru-RU" sz="1800" i="1" dirty="0" smtClean="0"/>
              <a:t>25 января</a:t>
            </a:r>
            <a:r>
              <a:rPr lang="ru-RU" sz="1800" b="0" dirty="0" smtClean="0"/>
              <a:t>.  Советский </a:t>
            </a:r>
            <a:r>
              <a:rPr lang="ru-RU" sz="1800" dirty="0" smtClean="0">
                <a:hlinkClick r:id="rId2" tooltip="Поэт"/>
              </a:rPr>
              <a:t>поэт</a:t>
            </a:r>
            <a:r>
              <a:rPr lang="ru-RU" sz="1800" dirty="0" smtClean="0"/>
              <a:t> </a:t>
            </a:r>
            <a:r>
              <a:rPr lang="ru-RU" sz="1800" b="0" dirty="0" smtClean="0"/>
              <a:t>и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3" tooltip="Автор-исполнитель"/>
              </a:rPr>
              <a:t>автор-исполнитель</a:t>
            </a:r>
            <a:r>
              <a:rPr lang="ru-RU" sz="1800" dirty="0" smtClean="0"/>
              <a:t> </a:t>
            </a:r>
            <a:r>
              <a:rPr lang="ru-RU" sz="1800" b="0" dirty="0" smtClean="0"/>
              <a:t>песен,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4" tooltip="Актёр"/>
              </a:rPr>
              <a:t>актёр</a:t>
            </a:r>
            <a:r>
              <a:rPr lang="ru-RU" sz="1800" dirty="0" smtClean="0"/>
              <a:t>, Лауреат </a:t>
            </a:r>
            <a:r>
              <a:rPr lang="ru-RU" sz="1800" dirty="0" smtClean="0">
                <a:hlinkClick r:id="rId5" tooltip="Государственная премия СССР"/>
              </a:rPr>
              <a:t>Государственной премии СССР</a:t>
            </a:r>
            <a:r>
              <a:rPr lang="ru-RU" sz="1800" dirty="0" smtClean="0"/>
              <a:t> </a:t>
            </a:r>
            <a:r>
              <a:rPr lang="ru-RU" sz="1800" b="0" dirty="0" smtClean="0"/>
              <a:t>(1987г.— </a:t>
            </a:r>
            <a:r>
              <a:rPr lang="ru-RU" sz="1800" b="0" i="1" dirty="0" smtClean="0"/>
              <a:t>посмертно</a:t>
            </a:r>
            <a:r>
              <a:rPr lang="ru-RU" sz="1800" b="0" dirty="0" smtClean="0"/>
              <a:t>). Высоцкий занял второе место в списке «кумиров XX века» после Юрия Гагарина.</a:t>
            </a:r>
            <a:endParaRPr lang="ru-RU" sz="1800" b="0" i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857760"/>
            <a:ext cx="13785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071810"/>
            <a:ext cx="1643074" cy="163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3071810"/>
            <a:ext cx="1133476" cy="163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358082" y="4643446"/>
            <a:ext cx="1390659" cy="200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3" y="3429000"/>
            <a:ext cx="233364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Ответным словом гимназистов  стало выступление коллектива учащихся «Дом Хрустальный» с шотландской песней и песнями В.Высоцкого.</a:t>
            </a:r>
            <a:endParaRPr lang="ru-RU" sz="2000" dirty="0"/>
          </a:p>
        </p:txBody>
      </p:sp>
      <p:pic>
        <p:nvPicPr>
          <p:cNvPr id="4098" name="Picture 2" descr="D:\шотланд\IMG_02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619524" cy="2714644"/>
          </a:xfrm>
          <a:prstGeom prst="rect">
            <a:avLst/>
          </a:prstGeom>
          <a:noFill/>
        </p:spPr>
      </p:pic>
      <p:pic>
        <p:nvPicPr>
          <p:cNvPr id="7" name="Picture 5" descr="D:\шотланд\IMG_0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49" y="4000504"/>
            <a:ext cx="3429025" cy="2571768"/>
          </a:xfrm>
          <a:prstGeom prst="rect">
            <a:avLst/>
          </a:prstGeom>
          <a:noFill/>
        </p:spPr>
      </p:pic>
      <p:pic>
        <p:nvPicPr>
          <p:cNvPr id="4100" name="Picture 4" descr="D:\шотланд\IMG_02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4"/>
            <a:ext cx="3429024" cy="2571768"/>
          </a:xfrm>
          <a:prstGeom prst="rect">
            <a:avLst/>
          </a:prstGeom>
          <a:noFill/>
        </p:spPr>
      </p:pic>
      <p:pic>
        <p:nvPicPr>
          <p:cNvPr id="9" name="Picture 6" descr="D:\шотланд\IMG_02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500174"/>
            <a:ext cx="3667150" cy="275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121</Words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22 января 2013г. гимназисты познакомились с культурой страны изучаемого языка. Накануне дня рождения двух бардов - шотландского и русского- состоялась встреча  коллектива учащихся гимназии с бардом и переводчиком  из Шотландии –Timmy Beavit.</vt:lpstr>
      <vt:lpstr>Барды двух стран</vt:lpstr>
      <vt:lpstr>Ответным словом гимназистов  стало выступление коллектива учащихся «Дом Хрустальный» с шотландской песней и песнями В.Высоцкого.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user</cp:lastModifiedBy>
  <cp:revision>9</cp:revision>
  <dcterms:created xsi:type="dcterms:W3CDTF">2013-01-22T13:42:32Z</dcterms:created>
  <dcterms:modified xsi:type="dcterms:W3CDTF">2013-01-23T04:23:45Z</dcterms:modified>
</cp:coreProperties>
</file>