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0" r:id="rId5"/>
    <p:sldId id="261" r:id="rId6"/>
    <p:sldId id="262" r:id="rId7"/>
    <p:sldId id="263" r:id="rId8"/>
    <p:sldId id="269" r:id="rId9"/>
    <p:sldId id="270" r:id="rId10"/>
    <p:sldId id="264" r:id="rId11"/>
    <p:sldId id="265" r:id="rId12"/>
    <p:sldId id="266" r:id="rId13"/>
    <p:sldId id="267" r:id="rId14"/>
    <p:sldId id="268" r:id="rId15"/>
    <p:sldId id="271" r:id="rId16"/>
    <p:sldId id="272" r:id="rId17"/>
    <p:sldId id="25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114D73-C81D-4A20-B06A-C87E7D9CAA66}" type="datetimeFigureOut">
              <a:rPr lang="ru-RU" smtClean="0"/>
              <a:pPr/>
              <a:t>21.12.2011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207A8-B2C1-4275-A448-B65437F2CDF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C3F6B2-C571-46D6-AAF9-CC06ABF6617C}" type="datetimeFigureOut">
              <a:rPr lang="ru-RU" smtClean="0"/>
              <a:pPr/>
              <a:t>21.12.2011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3232A9-2DE7-4012-8E89-D29085AA97A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C3F6B2-C571-46D6-AAF9-CC06ABF6617C}" type="datetimeFigureOut">
              <a:rPr lang="ru-RU" smtClean="0"/>
              <a:pPr/>
              <a:t>21.12.2011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3232A9-2DE7-4012-8E89-D29085AA97A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C3F6B2-C571-46D6-AAF9-CC06ABF6617C}" type="datetimeFigureOut">
              <a:rPr lang="ru-RU" smtClean="0"/>
              <a:pPr/>
              <a:t>21.12.2011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3232A9-2DE7-4012-8E89-D29085AA97A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C3F6B2-C571-46D6-AAF9-CC06ABF6617C}" type="datetimeFigureOut">
              <a:rPr lang="ru-RU" smtClean="0"/>
              <a:pPr/>
              <a:t>21.12.2011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3232A9-2DE7-4012-8E89-D29085AA97A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C3F6B2-C571-46D6-AAF9-CC06ABF6617C}" type="datetimeFigureOut">
              <a:rPr lang="ru-RU" smtClean="0"/>
              <a:pPr/>
              <a:t>21.12.2011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3232A9-2DE7-4012-8E89-D29085AA97A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C3F6B2-C571-46D6-AAF9-CC06ABF6617C}" type="datetimeFigureOut">
              <a:rPr lang="ru-RU" smtClean="0"/>
              <a:pPr/>
              <a:t>21.12.2011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3232A9-2DE7-4012-8E89-D29085AA97A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C3F6B2-C571-46D6-AAF9-CC06ABF6617C}" type="datetimeFigureOut">
              <a:rPr lang="ru-RU" smtClean="0"/>
              <a:pPr/>
              <a:t>21.12.2011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3232A9-2DE7-4012-8E89-D29085AA97A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C3F6B2-C571-46D6-AAF9-CC06ABF6617C}" type="datetimeFigureOut">
              <a:rPr lang="ru-RU" smtClean="0"/>
              <a:pPr/>
              <a:t>21.12.2011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3232A9-2DE7-4012-8E89-D29085AA97A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C3F6B2-C571-46D6-AAF9-CC06ABF6617C}" type="datetimeFigureOut">
              <a:rPr lang="ru-RU" smtClean="0"/>
              <a:pPr/>
              <a:t>21.12.2011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3232A9-2DE7-4012-8E89-D29085AA97A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C3F6B2-C571-46D6-AAF9-CC06ABF6617C}" type="datetimeFigureOut">
              <a:rPr lang="ru-RU" smtClean="0"/>
              <a:pPr/>
              <a:t>21.12.2011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3232A9-2DE7-4012-8E89-D29085AA97A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C3F6B2-C571-46D6-AAF9-CC06ABF6617C}" type="datetimeFigureOut">
              <a:rPr lang="ru-RU" smtClean="0"/>
              <a:pPr/>
              <a:t>21.12.2011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3232A9-2DE7-4012-8E89-D29085AA97A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3F6B2-C571-46D6-AAF9-CC06ABF6617C}" type="datetimeFigureOut">
              <a:rPr lang="ru-RU" smtClean="0"/>
              <a:pPr/>
              <a:t>21.12.2011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232A9-2DE7-4012-8E89-D29085AA97A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gif"/><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gif"/><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jpe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6.gif"/><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gi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6.gif"/><Relationship Id="rId1" Type="http://schemas.openxmlformats.org/officeDocument/2006/relationships/slideLayout" Target="../slideLayouts/slideLayout2.xml"/><Relationship Id="rId5" Type="http://schemas.openxmlformats.org/officeDocument/2006/relationships/image" Target="../media/image68.gif"/><Relationship Id="rId4" Type="http://schemas.openxmlformats.org/officeDocument/2006/relationships/image" Target="../media/image67.gif"/></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7" name="Picture 3" descr="C:\Users\u\Desktop\merry-christmas.jpg"/>
          <p:cNvPicPr>
            <a:picLocks noChangeAspect="1" noChangeArrowheads="1"/>
          </p:cNvPicPr>
          <p:nvPr/>
        </p:nvPicPr>
        <p:blipFill>
          <a:blip r:embed="rId2"/>
          <a:srcRect/>
          <a:stretch>
            <a:fillRect/>
          </a:stretch>
        </p:blipFill>
        <p:spPr bwMode="auto">
          <a:xfrm>
            <a:off x="-1" y="0"/>
            <a:ext cx="9578213"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Christmas Eve</a:t>
            </a:r>
            <a:endParaRPr lang="ru-RU" b="1" dirty="0">
              <a:solidFill>
                <a:srgbClr val="FF0000"/>
              </a:solidFill>
            </a:endParaRPr>
          </a:p>
        </p:txBody>
      </p:sp>
      <p:sp>
        <p:nvSpPr>
          <p:cNvPr id="4" name="TextBox 3"/>
          <p:cNvSpPr txBox="1"/>
          <p:nvPr/>
        </p:nvSpPr>
        <p:spPr>
          <a:xfrm>
            <a:off x="1357290" y="2000240"/>
            <a:ext cx="6000792" cy="3046988"/>
          </a:xfrm>
          <a:prstGeom prst="rect">
            <a:avLst/>
          </a:prstGeom>
          <a:noFill/>
        </p:spPr>
        <p:txBody>
          <a:bodyPr wrap="square" rtlCol="0">
            <a:spAutoFit/>
          </a:bodyPr>
          <a:lstStyle/>
          <a:p>
            <a:r>
              <a:rPr lang="en-US" sz="2400" dirty="0" smtClean="0"/>
              <a:t>Christmas  Eve is on the </a:t>
            </a:r>
            <a:r>
              <a:rPr lang="en-US" sz="2400" dirty="0" smtClean="0"/>
              <a:t>2</a:t>
            </a:r>
            <a:r>
              <a:rPr lang="ru-RU" sz="2400" dirty="0" smtClean="0"/>
              <a:t>4</a:t>
            </a:r>
            <a:r>
              <a:rPr lang="en-US" sz="2400" baseline="30000" dirty="0" err="1" smtClean="0"/>
              <a:t>th</a:t>
            </a:r>
            <a:r>
              <a:rPr lang="en-US" sz="2400" dirty="0" smtClean="0"/>
              <a:t> </a:t>
            </a:r>
            <a:r>
              <a:rPr lang="en-US" sz="2400" dirty="0" smtClean="0"/>
              <a:t>of December. On this day everybody is very busy and in a hurry. Offices close at 1 o’clock, but the shops stay open late.</a:t>
            </a:r>
          </a:p>
          <a:p>
            <a:r>
              <a:rPr lang="en-US" sz="2400" dirty="0" smtClean="0"/>
              <a:t>On Christmas Eve children hang their Christmas stockings on their beds. They wait for Father Christmas (Santa Claus) and other miracles.</a:t>
            </a:r>
            <a:endParaRPr lang="ru-RU" sz="2400" dirty="0"/>
          </a:p>
        </p:txBody>
      </p:sp>
      <p:pic>
        <p:nvPicPr>
          <p:cNvPr id="4098" name="Picture 2" descr="C:\Users\u\Desktop\Christmas Pictures\images (18).jpg"/>
          <p:cNvPicPr>
            <a:picLocks noChangeAspect="1" noChangeArrowheads="1"/>
          </p:cNvPicPr>
          <p:nvPr/>
        </p:nvPicPr>
        <p:blipFill>
          <a:blip r:embed="rId2"/>
          <a:srcRect/>
          <a:stretch>
            <a:fillRect/>
          </a:stretch>
        </p:blipFill>
        <p:spPr bwMode="auto">
          <a:xfrm>
            <a:off x="0" y="5010150"/>
            <a:ext cx="2476500" cy="1847850"/>
          </a:xfrm>
          <a:prstGeom prst="rect">
            <a:avLst/>
          </a:prstGeom>
          <a:noFill/>
        </p:spPr>
      </p:pic>
      <p:pic>
        <p:nvPicPr>
          <p:cNvPr id="4099" name="Picture 3" descr="C:\Users\u\Desktop\Christmas Pictures\images (19).jpg"/>
          <p:cNvPicPr>
            <a:picLocks noChangeAspect="1" noChangeArrowheads="1"/>
          </p:cNvPicPr>
          <p:nvPr/>
        </p:nvPicPr>
        <p:blipFill>
          <a:blip r:embed="rId3"/>
          <a:srcRect/>
          <a:stretch>
            <a:fillRect/>
          </a:stretch>
        </p:blipFill>
        <p:spPr bwMode="auto">
          <a:xfrm>
            <a:off x="7172325" y="4533900"/>
            <a:ext cx="1971675" cy="2324100"/>
          </a:xfrm>
          <a:prstGeom prst="rect">
            <a:avLst/>
          </a:prstGeom>
          <a:noFill/>
        </p:spPr>
      </p:pic>
      <p:pic>
        <p:nvPicPr>
          <p:cNvPr id="4100" name="Picture 4" descr="C:\Users\u\Desktop\Christmas Pictures\images (20).jpg"/>
          <p:cNvPicPr>
            <a:picLocks noChangeAspect="1" noChangeArrowheads="1"/>
          </p:cNvPicPr>
          <p:nvPr/>
        </p:nvPicPr>
        <p:blipFill>
          <a:blip r:embed="rId4"/>
          <a:srcRect/>
          <a:stretch>
            <a:fillRect/>
          </a:stretch>
        </p:blipFill>
        <p:spPr bwMode="auto">
          <a:xfrm>
            <a:off x="3214678" y="4714875"/>
            <a:ext cx="2143125" cy="2143125"/>
          </a:xfrm>
          <a:prstGeom prst="rect">
            <a:avLst/>
          </a:prstGeom>
          <a:noFill/>
        </p:spPr>
      </p:pic>
      <p:pic>
        <p:nvPicPr>
          <p:cNvPr id="4101" name="Picture 5" descr="C:\Users\u\Desktop\Christmas Pictures\images (21).jpg"/>
          <p:cNvPicPr>
            <a:picLocks noChangeAspect="1" noChangeArrowheads="1"/>
          </p:cNvPicPr>
          <p:nvPr/>
        </p:nvPicPr>
        <p:blipFill>
          <a:blip r:embed="rId5"/>
          <a:srcRect/>
          <a:stretch>
            <a:fillRect/>
          </a:stretch>
        </p:blipFill>
        <p:spPr bwMode="auto">
          <a:xfrm>
            <a:off x="0" y="0"/>
            <a:ext cx="2619375" cy="1743075"/>
          </a:xfrm>
          <a:prstGeom prst="rect">
            <a:avLst/>
          </a:prstGeom>
          <a:noFill/>
        </p:spPr>
      </p:pic>
      <p:pic>
        <p:nvPicPr>
          <p:cNvPr id="4102" name="Picture 6" descr="C:\Users\u\Desktop\Christmas Pictures\images (22).jpg"/>
          <p:cNvPicPr>
            <a:picLocks noChangeAspect="1" noChangeArrowheads="1"/>
          </p:cNvPicPr>
          <p:nvPr/>
        </p:nvPicPr>
        <p:blipFill>
          <a:blip r:embed="rId6"/>
          <a:srcRect/>
          <a:stretch>
            <a:fillRect/>
          </a:stretch>
        </p:blipFill>
        <p:spPr bwMode="auto">
          <a:xfrm>
            <a:off x="6500827" y="0"/>
            <a:ext cx="2643174" cy="1990034"/>
          </a:xfrm>
          <a:prstGeom prst="rect">
            <a:avLst/>
          </a:prstGeom>
          <a:noFill/>
        </p:spPr>
      </p:pic>
      <p:pic>
        <p:nvPicPr>
          <p:cNvPr id="4103" name="Picture 7" descr="C:\Users\u\Desktop\Christmas Pictures\Santa.jpg"/>
          <p:cNvPicPr>
            <a:picLocks noChangeAspect="1" noChangeArrowheads="1"/>
          </p:cNvPicPr>
          <p:nvPr/>
        </p:nvPicPr>
        <p:blipFill>
          <a:blip r:embed="rId7"/>
          <a:srcRect/>
          <a:stretch>
            <a:fillRect/>
          </a:stretch>
        </p:blipFill>
        <p:spPr bwMode="auto">
          <a:xfrm>
            <a:off x="7400925" y="2071678"/>
            <a:ext cx="1743075" cy="26193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143000"/>
          </a:xfrm>
        </p:spPr>
        <p:txBody>
          <a:bodyPr/>
          <a:lstStyle/>
          <a:p>
            <a:r>
              <a:rPr lang="en-US" b="1" dirty="0" smtClean="0">
                <a:solidFill>
                  <a:srgbClr val="FF0000"/>
                </a:solidFill>
              </a:rPr>
              <a:t>Christmas Day</a:t>
            </a:r>
            <a:endParaRPr lang="ru-RU" b="1" dirty="0">
              <a:solidFill>
                <a:srgbClr val="FF0000"/>
              </a:solidFill>
            </a:endParaRPr>
          </a:p>
        </p:txBody>
      </p:sp>
      <p:sp>
        <p:nvSpPr>
          <p:cNvPr id="5" name="TextBox 4"/>
          <p:cNvSpPr txBox="1"/>
          <p:nvPr/>
        </p:nvSpPr>
        <p:spPr>
          <a:xfrm>
            <a:off x="1714480" y="1785926"/>
            <a:ext cx="5857916" cy="2677656"/>
          </a:xfrm>
          <a:prstGeom prst="rect">
            <a:avLst/>
          </a:prstGeom>
          <a:noFill/>
        </p:spPr>
        <p:txBody>
          <a:bodyPr wrap="square" rtlCol="0">
            <a:spAutoFit/>
          </a:bodyPr>
          <a:lstStyle/>
          <a:p>
            <a:r>
              <a:rPr lang="en-US" sz="2400" dirty="0" smtClean="0"/>
              <a:t>Christmas Day is on the 25</a:t>
            </a:r>
            <a:r>
              <a:rPr lang="en-US" sz="2400" baseline="30000" dirty="0" smtClean="0"/>
              <a:t>th</a:t>
            </a:r>
            <a:r>
              <a:rPr lang="en-US" sz="2400" dirty="0" smtClean="0"/>
              <a:t> of December. British people celebrate this holiday with big dinners. Children have much fun. They play under Christmas trees, find presents in their Christmas stockings, eat Christmas puddings, watch pantomimes. The grown-ups don’t go to work on that day.</a:t>
            </a:r>
            <a:endParaRPr lang="ru-RU" sz="2400" dirty="0"/>
          </a:p>
        </p:txBody>
      </p:sp>
      <p:pic>
        <p:nvPicPr>
          <p:cNvPr id="5122" name="Picture 2" descr="C:\Users\u\Desktop\Christmas Pictures\images (23).jpg"/>
          <p:cNvPicPr>
            <a:picLocks noChangeAspect="1" noChangeArrowheads="1"/>
          </p:cNvPicPr>
          <p:nvPr/>
        </p:nvPicPr>
        <p:blipFill>
          <a:blip r:embed="rId2"/>
          <a:srcRect/>
          <a:stretch>
            <a:fillRect/>
          </a:stretch>
        </p:blipFill>
        <p:spPr bwMode="auto">
          <a:xfrm>
            <a:off x="0" y="5105400"/>
            <a:ext cx="2609850" cy="1752600"/>
          </a:xfrm>
          <a:prstGeom prst="rect">
            <a:avLst/>
          </a:prstGeom>
          <a:noFill/>
        </p:spPr>
      </p:pic>
      <p:pic>
        <p:nvPicPr>
          <p:cNvPr id="5123" name="Picture 3" descr="C:\Users\u\Desktop\Christmas Pictures\images (24).jpg"/>
          <p:cNvPicPr>
            <a:picLocks noChangeAspect="1" noChangeArrowheads="1"/>
          </p:cNvPicPr>
          <p:nvPr/>
        </p:nvPicPr>
        <p:blipFill>
          <a:blip r:embed="rId3"/>
          <a:srcRect/>
          <a:stretch>
            <a:fillRect/>
          </a:stretch>
        </p:blipFill>
        <p:spPr bwMode="auto">
          <a:xfrm>
            <a:off x="7143750" y="4572000"/>
            <a:ext cx="2000250" cy="2286000"/>
          </a:xfrm>
          <a:prstGeom prst="rect">
            <a:avLst/>
          </a:prstGeom>
          <a:noFill/>
        </p:spPr>
      </p:pic>
      <p:pic>
        <p:nvPicPr>
          <p:cNvPr id="5125" name="Picture 5" descr="C:\Users\u\Desktop\Christmas Pictures\images (26).jpg"/>
          <p:cNvPicPr>
            <a:picLocks noChangeAspect="1" noChangeArrowheads="1"/>
          </p:cNvPicPr>
          <p:nvPr/>
        </p:nvPicPr>
        <p:blipFill>
          <a:blip r:embed="rId4"/>
          <a:srcRect/>
          <a:stretch>
            <a:fillRect/>
          </a:stretch>
        </p:blipFill>
        <p:spPr bwMode="auto">
          <a:xfrm>
            <a:off x="6677025" y="0"/>
            <a:ext cx="2466975" cy="1847850"/>
          </a:xfrm>
          <a:prstGeom prst="rect">
            <a:avLst/>
          </a:prstGeom>
          <a:noFill/>
        </p:spPr>
      </p:pic>
      <p:pic>
        <p:nvPicPr>
          <p:cNvPr id="9" name="Picture 6" descr="C:\Users\u\Desktop\Christmas Pictures\images (27).jpg"/>
          <p:cNvPicPr>
            <a:picLocks noChangeAspect="1" noChangeArrowheads="1"/>
          </p:cNvPicPr>
          <p:nvPr/>
        </p:nvPicPr>
        <p:blipFill>
          <a:blip r:embed="rId5"/>
          <a:srcRect/>
          <a:stretch>
            <a:fillRect/>
          </a:stretch>
        </p:blipFill>
        <p:spPr bwMode="auto">
          <a:xfrm>
            <a:off x="0" y="0"/>
            <a:ext cx="2781300" cy="1638300"/>
          </a:xfrm>
          <a:prstGeom prst="rect">
            <a:avLst/>
          </a:prstGeom>
          <a:noFill/>
        </p:spPr>
      </p:pic>
      <p:pic>
        <p:nvPicPr>
          <p:cNvPr id="11" name="Picture 7" descr="c:\Users\u\Desktop\Christmas Pictures\merry christmas animated gifs 3D card it is snowing outside 2011 happy new year 3D gif animation blog.gif"/>
          <p:cNvPicPr>
            <a:picLocks noChangeAspect="1" noChangeArrowheads="1" noCrop="1"/>
          </p:cNvPicPr>
          <p:nvPr/>
        </p:nvPicPr>
        <p:blipFill>
          <a:blip r:embed="rId6"/>
          <a:srcRect/>
          <a:stretch>
            <a:fillRect/>
          </a:stretch>
        </p:blipFill>
        <p:spPr bwMode="auto">
          <a:xfrm>
            <a:off x="3214678" y="4456088"/>
            <a:ext cx="3188863" cy="2401912"/>
          </a:xfrm>
          <a:prstGeom prst="rect">
            <a:avLst/>
          </a:prstGeom>
          <a:noFill/>
        </p:spPr>
      </p:pic>
      <p:pic>
        <p:nvPicPr>
          <p:cNvPr id="13" name="Picture 8" descr="C:\Users\u\Desktop\Christmas Pictures\santa claus ho ho ho happy new year 2011 mini card 3d gif animation blog.gif"/>
          <p:cNvPicPr>
            <a:picLocks noChangeAspect="1" noChangeArrowheads="1" noCrop="1"/>
          </p:cNvPicPr>
          <p:nvPr/>
        </p:nvPicPr>
        <p:blipFill>
          <a:blip r:embed="rId7"/>
          <a:srcRect/>
          <a:stretch>
            <a:fillRect/>
          </a:stretch>
        </p:blipFill>
        <p:spPr bwMode="auto">
          <a:xfrm>
            <a:off x="2786050" y="0"/>
            <a:ext cx="790575" cy="12001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en-US" b="1" dirty="0" smtClean="0">
                <a:solidFill>
                  <a:srgbClr val="FF0000"/>
                </a:solidFill>
              </a:rPr>
              <a:t>Boxing Day</a:t>
            </a:r>
            <a:endParaRPr lang="ru-RU" b="1" dirty="0">
              <a:solidFill>
                <a:srgbClr val="FF0000"/>
              </a:solidFill>
            </a:endParaRPr>
          </a:p>
        </p:txBody>
      </p:sp>
      <p:sp>
        <p:nvSpPr>
          <p:cNvPr id="4" name="TextBox 3"/>
          <p:cNvSpPr txBox="1"/>
          <p:nvPr/>
        </p:nvSpPr>
        <p:spPr>
          <a:xfrm>
            <a:off x="1142976" y="2214554"/>
            <a:ext cx="6643734" cy="1938992"/>
          </a:xfrm>
          <a:prstGeom prst="rect">
            <a:avLst/>
          </a:prstGeom>
          <a:noFill/>
        </p:spPr>
        <p:txBody>
          <a:bodyPr wrap="square" rtlCol="0">
            <a:spAutoFit/>
          </a:bodyPr>
          <a:lstStyle/>
          <a:p>
            <a:r>
              <a:rPr lang="en-US" sz="2400" dirty="0" smtClean="0"/>
              <a:t>Boxing Day comes after Christmas Day. It is on the 26</a:t>
            </a:r>
            <a:r>
              <a:rPr lang="en-US" sz="2400" baseline="30000" dirty="0" smtClean="0"/>
              <a:t>th</a:t>
            </a:r>
            <a:r>
              <a:rPr lang="en-US" sz="2400" dirty="0" smtClean="0"/>
              <a:t> of December. People do not go to work on that day. They visit friends or go to the theatre. Everybody gives and receives Christmas cards and Christmas boxes.</a:t>
            </a:r>
            <a:endParaRPr lang="ru-RU" sz="2400" dirty="0"/>
          </a:p>
        </p:txBody>
      </p:sp>
      <p:pic>
        <p:nvPicPr>
          <p:cNvPr id="6146" name="Picture 2" descr="C:\Users\u\Desktop\Christmas Pictures\images (28).jpg"/>
          <p:cNvPicPr>
            <a:picLocks noChangeAspect="1" noChangeArrowheads="1"/>
          </p:cNvPicPr>
          <p:nvPr/>
        </p:nvPicPr>
        <p:blipFill>
          <a:blip r:embed="rId2"/>
          <a:srcRect/>
          <a:stretch>
            <a:fillRect/>
          </a:stretch>
        </p:blipFill>
        <p:spPr bwMode="auto">
          <a:xfrm>
            <a:off x="214282" y="4857760"/>
            <a:ext cx="2466975" cy="1847850"/>
          </a:xfrm>
          <a:prstGeom prst="rect">
            <a:avLst/>
          </a:prstGeom>
          <a:noFill/>
        </p:spPr>
      </p:pic>
      <p:pic>
        <p:nvPicPr>
          <p:cNvPr id="6147" name="Picture 3" descr="C:\Users\u\Desktop\Christmas Pictures\images (29).jpg"/>
          <p:cNvPicPr>
            <a:picLocks noChangeAspect="1" noChangeArrowheads="1"/>
          </p:cNvPicPr>
          <p:nvPr/>
        </p:nvPicPr>
        <p:blipFill>
          <a:blip r:embed="rId3"/>
          <a:srcRect/>
          <a:stretch>
            <a:fillRect/>
          </a:stretch>
        </p:blipFill>
        <p:spPr bwMode="auto">
          <a:xfrm>
            <a:off x="6858016" y="0"/>
            <a:ext cx="2019300" cy="2257425"/>
          </a:xfrm>
          <a:prstGeom prst="rect">
            <a:avLst/>
          </a:prstGeom>
          <a:noFill/>
        </p:spPr>
      </p:pic>
      <p:pic>
        <p:nvPicPr>
          <p:cNvPr id="6148" name="Picture 4" descr="C:\Users\u\Desktop\Christmas Pictures\images (30).jpg"/>
          <p:cNvPicPr>
            <a:picLocks noChangeAspect="1" noChangeArrowheads="1"/>
          </p:cNvPicPr>
          <p:nvPr/>
        </p:nvPicPr>
        <p:blipFill>
          <a:blip r:embed="rId4"/>
          <a:srcRect/>
          <a:stretch>
            <a:fillRect/>
          </a:stretch>
        </p:blipFill>
        <p:spPr bwMode="auto">
          <a:xfrm>
            <a:off x="0" y="0"/>
            <a:ext cx="2571736" cy="2047102"/>
          </a:xfrm>
          <a:prstGeom prst="rect">
            <a:avLst/>
          </a:prstGeom>
          <a:noFill/>
        </p:spPr>
      </p:pic>
      <p:pic>
        <p:nvPicPr>
          <p:cNvPr id="6149" name="Picture 5" descr="C:\Users\u\Desktop\Christmas Pictures\загруженное (3).jpg"/>
          <p:cNvPicPr>
            <a:picLocks noChangeAspect="1" noChangeArrowheads="1"/>
          </p:cNvPicPr>
          <p:nvPr/>
        </p:nvPicPr>
        <p:blipFill>
          <a:blip r:embed="rId5"/>
          <a:srcRect/>
          <a:stretch>
            <a:fillRect/>
          </a:stretch>
        </p:blipFill>
        <p:spPr bwMode="auto">
          <a:xfrm>
            <a:off x="6143636" y="4786322"/>
            <a:ext cx="2705100" cy="1685925"/>
          </a:xfrm>
          <a:prstGeom prst="rect">
            <a:avLst/>
          </a:prstGeom>
          <a:noFill/>
        </p:spPr>
      </p:pic>
      <p:pic>
        <p:nvPicPr>
          <p:cNvPr id="6150" name="Picture 6" descr="C:\Users\u\Desktop\Christmas Pictures\images (31).jpg"/>
          <p:cNvPicPr>
            <a:picLocks noChangeAspect="1" noChangeArrowheads="1"/>
          </p:cNvPicPr>
          <p:nvPr/>
        </p:nvPicPr>
        <p:blipFill>
          <a:blip r:embed="rId6"/>
          <a:srcRect/>
          <a:stretch>
            <a:fillRect/>
          </a:stretch>
        </p:blipFill>
        <p:spPr bwMode="auto">
          <a:xfrm>
            <a:off x="2928926" y="4357694"/>
            <a:ext cx="2705100" cy="1685925"/>
          </a:xfrm>
          <a:prstGeom prst="rect">
            <a:avLst/>
          </a:prstGeom>
          <a:noFill/>
        </p:spPr>
      </p:pic>
      <p:pic>
        <p:nvPicPr>
          <p:cNvPr id="6151" name="Picture 7" descr="C:\Users\u\Desktop\Christmas Pictures\free download christmas decoration ball glitter feliz navidad 3d gif animation blog.gif"/>
          <p:cNvPicPr>
            <a:picLocks noChangeAspect="1" noChangeArrowheads="1" noCrop="1"/>
          </p:cNvPicPr>
          <p:nvPr/>
        </p:nvPicPr>
        <p:blipFill>
          <a:blip r:embed="rId7" cstate="print"/>
          <a:srcRect/>
          <a:stretch>
            <a:fillRect/>
          </a:stretch>
        </p:blipFill>
        <p:spPr bwMode="auto">
          <a:xfrm>
            <a:off x="4000496" y="857232"/>
            <a:ext cx="1001214" cy="13795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Twelfth Night</a:t>
            </a:r>
            <a:endParaRPr lang="ru-RU" b="1" dirty="0">
              <a:solidFill>
                <a:srgbClr val="FF0000"/>
              </a:solidFill>
            </a:endParaRPr>
          </a:p>
        </p:txBody>
      </p:sp>
      <p:sp>
        <p:nvSpPr>
          <p:cNvPr id="4" name="TextBox 3"/>
          <p:cNvSpPr txBox="1"/>
          <p:nvPr/>
        </p:nvSpPr>
        <p:spPr>
          <a:xfrm>
            <a:off x="1928794" y="2071678"/>
            <a:ext cx="5643602" cy="3046988"/>
          </a:xfrm>
          <a:prstGeom prst="rect">
            <a:avLst/>
          </a:prstGeom>
          <a:noFill/>
        </p:spPr>
        <p:txBody>
          <a:bodyPr wrap="square" rtlCol="0">
            <a:spAutoFit/>
          </a:bodyPr>
          <a:lstStyle/>
          <a:p>
            <a:r>
              <a:rPr lang="en-US" sz="2400" dirty="0" smtClean="0"/>
              <a:t>The Twelfth night is on the eve of the 6</a:t>
            </a:r>
            <a:r>
              <a:rPr lang="en-US" sz="2400" baseline="30000" dirty="0" smtClean="0"/>
              <a:t>th</a:t>
            </a:r>
            <a:r>
              <a:rPr lang="en-US" sz="2400" dirty="0" smtClean="0"/>
              <a:t> of January. This is the twelfth day after Christmas Day. It is the last day of Yuletide. People eat the Twelfth cake on the Twelfth night. This is a big cake with a coin baked inside. The person who finds a coin in his piece of cake becomes the king of the Twelfth night.</a:t>
            </a:r>
            <a:endParaRPr lang="ru-RU" sz="2400" dirty="0"/>
          </a:p>
        </p:txBody>
      </p:sp>
      <p:pic>
        <p:nvPicPr>
          <p:cNvPr id="7170" name="Picture 2" descr="C:\Users\u\Desktop\Christmas Pictures\загруженное (4).jpg"/>
          <p:cNvPicPr>
            <a:picLocks noChangeAspect="1" noChangeArrowheads="1"/>
          </p:cNvPicPr>
          <p:nvPr/>
        </p:nvPicPr>
        <p:blipFill>
          <a:blip r:embed="rId2"/>
          <a:srcRect/>
          <a:stretch>
            <a:fillRect/>
          </a:stretch>
        </p:blipFill>
        <p:spPr bwMode="auto">
          <a:xfrm>
            <a:off x="0" y="0"/>
            <a:ext cx="2266950" cy="2019300"/>
          </a:xfrm>
          <a:prstGeom prst="rect">
            <a:avLst/>
          </a:prstGeom>
          <a:noFill/>
        </p:spPr>
      </p:pic>
      <p:pic>
        <p:nvPicPr>
          <p:cNvPr id="7171" name="Picture 3" descr="C:\Users\u\Desktop\Christmas Pictures\загруженное (5).jpg"/>
          <p:cNvPicPr>
            <a:picLocks noChangeAspect="1" noChangeArrowheads="1"/>
          </p:cNvPicPr>
          <p:nvPr/>
        </p:nvPicPr>
        <p:blipFill>
          <a:blip r:embed="rId3"/>
          <a:srcRect/>
          <a:stretch>
            <a:fillRect/>
          </a:stretch>
        </p:blipFill>
        <p:spPr bwMode="auto">
          <a:xfrm>
            <a:off x="6715125" y="4972050"/>
            <a:ext cx="2428875" cy="1885950"/>
          </a:xfrm>
          <a:prstGeom prst="rect">
            <a:avLst/>
          </a:prstGeom>
          <a:noFill/>
        </p:spPr>
      </p:pic>
      <p:pic>
        <p:nvPicPr>
          <p:cNvPr id="7172" name="Picture 4" descr="C:\Users\u\Desktop\Christmas Pictures\images (32).jpg"/>
          <p:cNvPicPr>
            <a:picLocks noChangeAspect="1" noChangeArrowheads="1"/>
          </p:cNvPicPr>
          <p:nvPr/>
        </p:nvPicPr>
        <p:blipFill>
          <a:blip r:embed="rId4"/>
          <a:srcRect/>
          <a:stretch>
            <a:fillRect/>
          </a:stretch>
        </p:blipFill>
        <p:spPr bwMode="auto">
          <a:xfrm>
            <a:off x="0" y="5114925"/>
            <a:ext cx="2619375" cy="1743075"/>
          </a:xfrm>
          <a:prstGeom prst="rect">
            <a:avLst/>
          </a:prstGeom>
          <a:noFill/>
        </p:spPr>
      </p:pic>
      <p:pic>
        <p:nvPicPr>
          <p:cNvPr id="7173" name="Picture 5" descr="C:\Users\u\Desktop\Christmas Pictures\images (33).jpg"/>
          <p:cNvPicPr>
            <a:picLocks noChangeAspect="1" noChangeArrowheads="1"/>
          </p:cNvPicPr>
          <p:nvPr/>
        </p:nvPicPr>
        <p:blipFill>
          <a:blip r:embed="rId5"/>
          <a:srcRect/>
          <a:stretch>
            <a:fillRect/>
          </a:stretch>
        </p:blipFill>
        <p:spPr bwMode="auto">
          <a:xfrm>
            <a:off x="6886575" y="0"/>
            <a:ext cx="2257425" cy="2019300"/>
          </a:xfrm>
          <a:prstGeom prst="rect">
            <a:avLst/>
          </a:prstGeom>
          <a:noFill/>
        </p:spPr>
      </p:pic>
      <p:pic>
        <p:nvPicPr>
          <p:cNvPr id="9" name="Picture 9" descr="C:\Users\u\Desktop\Christmas Pictures\free download santa claus flying 3D gif animation blog .gif"/>
          <p:cNvPicPr>
            <a:picLocks noChangeAspect="1" noChangeArrowheads="1" noCrop="1"/>
          </p:cNvPicPr>
          <p:nvPr/>
        </p:nvPicPr>
        <p:blipFill>
          <a:blip r:embed="rId6"/>
          <a:srcRect/>
          <a:stretch>
            <a:fillRect/>
          </a:stretch>
        </p:blipFill>
        <p:spPr bwMode="auto">
          <a:xfrm>
            <a:off x="2857488" y="5072074"/>
            <a:ext cx="3333750" cy="1143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European Christmas Song Contest</a:t>
            </a:r>
            <a:endParaRPr lang="ru-RU" b="1" dirty="0">
              <a:solidFill>
                <a:srgbClr val="FF0000"/>
              </a:solidFill>
            </a:endParaRPr>
          </a:p>
        </p:txBody>
      </p:sp>
      <p:sp>
        <p:nvSpPr>
          <p:cNvPr id="4" name="TextBox 3"/>
          <p:cNvSpPr txBox="1"/>
          <p:nvPr/>
        </p:nvSpPr>
        <p:spPr>
          <a:xfrm>
            <a:off x="1214414" y="1643050"/>
            <a:ext cx="6143668" cy="1569660"/>
          </a:xfrm>
          <a:prstGeom prst="rect">
            <a:avLst/>
          </a:prstGeom>
          <a:noFill/>
        </p:spPr>
        <p:txBody>
          <a:bodyPr wrap="square" rtlCol="0">
            <a:spAutoFit/>
          </a:bodyPr>
          <a:lstStyle/>
          <a:p>
            <a:r>
              <a:rPr lang="en-US" sz="2400" dirty="0" smtClean="0"/>
              <a:t>The European Christmas Song Contest is held during Yuletide. Singers from Britain, France, Finland, Italy and other European countries sing Christmas songs.</a:t>
            </a:r>
            <a:endParaRPr lang="ru-RU" sz="2400" dirty="0"/>
          </a:p>
        </p:txBody>
      </p:sp>
      <p:pic>
        <p:nvPicPr>
          <p:cNvPr id="8194" name="Picture 2" descr="C:\Users\u\Desktop\Christmas Pictures\загруженное (7).jpg"/>
          <p:cNvPicPr>
            <a:picLocks noChangeAspect="1" noChangeArrowheads="1"/>
          </p:cNvPicPr>
          <p:nvPr/>
        </p:nvPicPr>
        <p:blipFill>
          <a:blip r:embed="rId2"/>
          <a:srcRect/>
          <a:stretch>
            <a:fillRect/>
          </a:stretch>
        </p:blipFill>
        <p:spPr bwMode="auto">
          <a:xfrm>
            <a:off x="0" y="4610623"/>
            <a:ext cx="3000364" cy="2247377"/>
          </a:xfrm>
          <a:prstGeom prst="rect">
            <a:avLst/>
          </a:prstGeom>
          <a:noFill/>
        </p:spPr>
      </p:pic>
      <p:pic>
        <p:nvPicPr>
          <p:cNvPr id="6" name="Picture 4" descr="C:\Users\u\Desktop\Christmas Pictures\161960_188012132580_3892330_n.jpg"/>
          <p:cNvPicPr>
            <a:picLocks noChangeAspect="1" noChangeArrowheads="1"/>
          </p:cNvPicPr>
          <p:nvPr/>
        </p:nvPicPr>
        <p:blipFill>
          <a:blip r:embed="rId3"/>
          <a:srcRect/>
          <a:stretch>
            <a:fillRect/>
          </a:stretch>
        </p:blipFill>
        <p:spPr bwMode="auto">
          <a:xfrm>
            <a:off x="4786314" y="4657728"/>
            <a:ext cx="4000496" cy="2200272"/>
          </a:xfrm>
          <a:prstGeom prst="rect">
            <a:avLst/>
          </a:prstGeom>
          <a:noFill/>
        </p:spPr>
      </p:pic>
      <p:pic>
        <p:nvPicPr>
          <p:cNvPr id="8196" name="Picture 4" descr="C:\Users\u\Desktop\Christmas Pictures\images (34).jpg"/>
          <p:cNvPicPr>
            <a:picLocks noChangeAspect="1" noChangeArrowheads="1"/>
          </p:cNvPicPr>
          <p:nvPr/>
        </p:nvPicPr>
        <p:blipFill>
          <a:blip r:embed="rId4"/>
          <a:srcRect/>
          <a:stretch>
            <a:fillRect/>
          </a:stretch>
        </p:blipFill>
        <p:spPr bwMode="auto">
          <a:xfrm>
            <a:off x="0" y="0"/>
            <a:ext cx="3543300" cy="647700"/>
          </a:xfrm>
          <a:prstGeom prst="rect">
            <a:avLst/>
          </a:prstGeom>
          <a:noFill/>
        </p:spPr>
      </p:pic>
      <p:pic>
        <p:nvPicPr>
          <p:cNvPr id="9" name="Picture 4" descr="C:\Users\u\Desktop\Christmas Pictures\images (34).jpg"/>
          <p:cNvPicPr>
            <a:picLocks noChangeAspect="1" noChangeArrowheads="1"/>
          </p:cNvPicPr>
          <p:nvPr/>
        </p:nvPicPr>
        <p:blipFill>
          <a:blip r:embed="rId4"/>
          <a:srcRect/>
          <a:stretch>
            <a:fillRect/>
          </a:stretch>
        </p:blipFill>
        <p:spPr bwMode="auto">
          <a:xfrm>
            <a:off x="3500430" y="0"/>
            <a:ext cx="3543300" cy="647700"/>
          </a:xfrm>
          <a:prstGeom prst="rect">
            <a:avLst/>
          </a:prstGeom>
          <a:noFill/>
        </p:spPr>
      </p:pic>
      <p:pic>
        <p:nvPicPr>
          <p:cNvPr id="10" name="Picture 4" descr="C:\Users\u\Desktop\Christmas Pictures\images (34).jpg"/>
          <p:cNvPicPr>
            <a:picLocks noChangeAspect="1" noChangeArrowheads="1"/>
          </p:cNvPicPr>
          <p:nvPr/>
        </p:nvPicPr>
        <p:blipFill>
          <a:blip r:embed="rId4"/>
          <a:srcRect/>
          <a:stretch>
            <a:fillRect/>
          </a:stretch>
        </p:blipFill>
        <p:spPr bwMode="auto">
          <a:xfrm>
            <a:off x="6929454" y="0"/>
            <a:ext cx="3543300" cy="647700"/>
          </a:xfrm>
          <a:prstGeom prst="rect">
            <a:avLst/>
          </a:prstGeom>
          <a:noFill/>
        </p:spPr>
      </p:pic>
      <p:pic>
        <p:nvPicPr>
          <p:cNvPr id="8197" name="Picture 5" descr="C:\Users\u\Desktop\Christmas Pictures\fireworks flash color merry christmas happy new year feliz navidad καλή χρονιά με υγεία και αγάπη 3D gif animation.gif"/>
          <p:cNvPicPr>
            <a:picLocks noChangeAspect="1" noChangeArrowheads="1" noCrop="1"/>
          </p:cNvPicPr>
          <p:nvPr/>
        </p:nvPicPr>
        <p:blipFill>
          <a:blip r:embed="rId5"/>
          <a:srcRect/>
          <a:stretch>
            <a:fillRect/>
          </a:stretch>
        </p:blipFill>
        <p:spPr bwMode="auto">
          <a:xfrm>
            <a:off x="0" y="3286124"/>
            <a:ext cx="3810000" cy="1190625"/>
          </a:xfrm>
          <a:prstGeom prst="rect">
            <a:avLst/>
          </a:prstGeom>
          <a:noFill/>
        </p:spPr>
      </p:pic>
      <p:pic>
        <p:nvPicPr>
          <p:cNvPr id="12" name="Picture 5" descr="C:\Users\u\Desktop\Christmas Pictures\fireworks flash color merry christmas happy new year feliz navidad καλή χρονιά με υγεία και αγάπη 3D gif animation.gif"/>
          <p:cNvPicPr>
            <a:picLocks noChangeAspect="1" noChangeArrowheads="1" noCrop="1"/>
          </p:cNvPicPr>
          <p:nvPr/>
        </p:nvPicPr>
        <p:blipFill>
          <a:blip r:embed="rId5"/>
          <a:srcRect/>
          <a:stretch>
            <a:fillRect/>
          </a:stretch>
        </p:blipFill>
        <p:spPr bwMode="auto">
          <a:xfrm>
            <a:off x="3786182" y="3286124"/>
            <a:ext cx="3810000" cy="1190625"/>
          </a:xfrm>
          <a:prstGeom prst="rect">
            <a:avLst/>
          </a:prstGeom>
          <a:noFill/>
        </p:spPr>
      </p:pic>
      <p:pic>
        <p:nvPicPr>
          <p:cNvPr id="13" name="Picture 5" descr="C:\Users\u\Desktop\Christmas Pictures\fireworks flash color merry christmas happy new year feliz navidad καλή χρονιά με υγεία και αγάπη 3D gif animation.gif"/>
          <p:cNvPicPr>
            <a:picLocks noChangeAspect="1" noChangeArrowheads="1" noCrop="1"/>
          </p:cNvPicPr>
          <p:nvPr/>
        </p:nvPicPr>
        <p:blipFill>
          <a:blip r:embed="rId5"/>
          <a:srcRect/>
          <a:stretch>
            <a:fillRect/>
          </a:stretch>
        </p:blipFill>
        <p:spPr bwMode="auto">
          <a:xfrm>
            <a:off x="7572396" y="3286124"/>
            <a:ext cx="3810000" cy="11906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Nativity Play</a:t>
            </a:r>
            <a:endParaRPr lang="ru-RU" b="1" dirty="0">
              <a:solidFill>
                <a:srgbClr val="FF0000"/>
              </a:solidFill>
            </a:endParaRPr>
          </a:p>
        </p:txBody>
      </p:sp>
      <p:sp>
        <p:nvSpPr>
          <p:cNvPr id="4" name="TextBox 3"/>
          <p:cNvSpPr txBox="1"/>
          <p:nvPr/>
        </p:nvSpPr>
        <p:spPr>
          <a:xfrm>
            <a:off x="1857356" y="1928802"/>
            <a:ext cx="5357850" cy="1569660"/>
          </a:xfrm>
          <a:prstGeom prst="rect">
            <a:avLst/>
          </a:prstGeom>
          <a:noFill/>
        </p:spPr>
        <p:txBody>
          <a:bodyPr wrap="square" rtlCol="0">
            <a:spAutoFit/>
          </a:bodyPr>
          <a:lstStyle/>
          <a:p>
            <a:r>
              <a:rPr lang="en-US" sz="2400" dirty="0" smtClean="0"/>
              <a:t>The Nativity Play tells the tale of  Christ’s  Birth. Children usually perform this play themselves. They perform it at school before Christmas.</a:t>
            </a:r>
            <a:endParaRPr lang="ru-RU" sz="2400" dirty="0"/>
          </a:p>
        </p:txBody>
      </p:sp>
      <p:pic>
        <p:nvPicPr>
          <p:cNvPr id="5" name="Picture 4" descr="C:\Users\u\Desktop\Christmas Pictures\images (34).jpg"/>
          <p:cNvPicPr>
            <a:picLocks noChangeAspect="1" noChangeArrowheads="1"/>
          </p:cNvPicPr>
          <p:nvPr/>
        </p:nvPicPr>
        <p:blipFill>
          <a:blip r:embed="rId2"/>
          <a:srcRect/>
          <a:stretch>
            <a:fillRect/>
          </a:stretch>
        </p:blipFill>
        <p:spPr bwMode="auto">
          <a:xfrm>
            <a:off x="0" y="0"/>
            <a:ext cx="3543300" cy="647700"/>
          </a:xfrm>
          <a:prstGeom prst="rect">
            <a:avLst/>
          </a:prstGeom>
          <a:noFill/>
        </p:spPr>
      </p:pic>
      <p:pic>
        <p:nvPicPr>
          <p:cNvPr id="6" name="Picture 4" descr="C:\Users\u\Desktop\Christmas Pictures\images (34).jpg"/>
          <p:cNvPicPr>
            <a:picLocks noChangeAspect="1" noChangeArrowheads="1"/>
          </p:cNvPicPr>
          <p:nvPr/>
        </p:nvPicPr>
        <p:blipFill>
          <a:blip r:embed="rId2"/>
          <a:srcRect/>
          <a:stretch>
            <a:fillRect/>
          </a:stretch>
        </p:blipFill>
        <p:spPr bwMode="auto">
          <a:xfrm>
            <a:off x="3500430" y="0"/>
            <a:ext cx="3543300" cy="647700"/>
          </a:xfrm>
          <a:prstGeom prst="rect">
            <a:avLst/>
          </a:prstGeom>
          <a:noFill/>
        </p:spPr>
      </p:pic>
      <p:pic>
        <p:nvPicPr>
          <p:cNvPr id="7" name="Picture 4" descr="C:\Users\u\Desktop\Christmas Pictures\images (34).jpg"/>
          <p:cNvPicPr>
            <a:picLocks noChangeAspect="1" noChangeArrowheads="1"/>
          </p:cNvPicPr>
          <p:nvPr/>
        </p:nvPicPr>
        <p:blipFill>
          <a:blip r:embed="rId2"/>
          <a:srcRect/>
          <a:stretch>
            <a:fillRect/>
          </a:stretch>
        </p:blipFill>
        <p:spPr bwMode="auto">
          <a:xfrm>
            <a:off x="6929454" y="0"/>
            <a:ext cx="3543300" cy="647700"/>
          </a:xfrm>
          <a:prstGeom prst="rect">
            <a:avLst/>
          </a:prstGeom>
          <a:noFill/>
        </p:spPr>
      </p:pic>
      <p:pic>
        <p:nvPicPr>
          <p:cNvPr id="9219" name="Picture 3" descr="C:\Users\u\Desktop\Christmas Pictures\images (37).jpg"/>
          <p:cNvPicPr>
            <a:picLocks noChangeAspect="1" noChangeArrowheads="1"/>
          </p:cNvPicPr>
          <p:nvPr/>
        </p:nvPicPr>
        <p:blipFill>
          <a:blip r:embed="rId3"/>
          <a:srcRect/>
          <a:stretch>
            <a:fillRect/>
          </a:stretch>
        </p:blipFill>
        <p:spPr bwMode="auto">
          <a:xfrm>
            <a:off x="5214942" y="3263330"/>
            <a:ext cx="3929058" cy="3594670"/>
          </a:xfrm>
          <a:prstGeom prst="rect">
            <a:avLst/>
          </a:prstGeom>
          <a:noFill/>
        </p:spPr>
      </p:pic>
      <p:pic>
        <p:nvPicPr>
          <p:cNvPr id="9220" name="Picture 4" descr="C:\Users\u\Desktop\Christmas Pictures\images (38).jpg"/>
          <p:cNvPicPr>
            <a:picLocks noChangeAspect="1" noChangeArrowheads="1"/>
          </p:cNvPicPr>
          <p:nvPr/>
        </p:nvPicPr>
        <p:blipFill>
          <a:blip r:embed="rId4"/>
          <a:srcRect/>
          <a:stretch>
            <a:fillRect/>
          </a:stretch>
        </p:blipFill>
        <p:spPr bwMode="auto">
          <a:xfrm>
            <a:off x="7143768" y="714356"/>
            <a:ext cx="2000232" cy="1479099"/>
          </a:xfrm>
          <a:prstGeom prst="rect">
            <a:avLst/>
          </a:prstGeom>
          <a:noFill/>
        </p:spPr>
      </p:pic>
      <p:pic>
        <p:nvPicPr>
          <p:cNvPr id="9221" name="Picture 5" descr="C:\Users\u\Desktop\Christmas Pictures\images (39).jpg"/>
          <p:cNvPicPr>
            <a:picLocks noChangeAspect="1" noChangeArrowheads="1"/>
          </p:cNvPicPr>
          <p:nvPr/>
        </p:nvPicPr>
        <p:blipFill>
          <a:blip r:embed="rId5"/>
          <a:srcRect/>
          <a:stretch>
            <a:fillRect/>
          </a:stretch>
        </p:blipFill>
        <p:spPr bwMode="auto">
          <a:xfrm>
            <a:off x="0" y="3728526"/>
            <a:ext cx="3857620" cy="3129474"/>
          </a:xfrm>
          <a:prstGeom prst="rect">
            <a:avLst/>
          </a:prstGeom>
          <a:noFill/>
        </p:spPr>
      </p:pic>
      <p:pic>
        <p:nvPicPr>
          <p:cNvPr id="9222" name="Picture 6" descr="C:\Users\u\Desktop\Christmas Pictures\images (40).jpg"/>
          <p:cNvPicPr>
            <a:picLocks noChangeAspect="1" noChangeArrowheads="1"/>
          </p:cNvPicPr>
          <p:nvPr/>
        </p:nvPicPr>
        <p:blipFill>
          <a:blip r:embed="rId6"/>
          <a:srcRect/>
          <a:stretch>
            <a:fillRect/>
          </a:stretch>
        </p:blipFill>
        <p:spPr bwMode="auto">
          <a:xfrm>
            <a:off x="0" y="785794"/>
            <a:ext cx="1857356" cy="1398396"/>
          </a:xfrm>
          <a:prstGeom prst="rect">
            <a:avLst/>
          </a:prstGeom>
          <a:noFill/>
        </p:spPr>
      </p:pic>
      <p:pic>
        <p:nvPicPr>
          <p:cNvPr id="9223" name="Picture 7" descr="C:\Users\u\Desktop\Christmas Pictures\angel merry christmas 3d gif animation blogspot.gif"/>
          <p:cNvPicPr>
            <a:picLocks noChangeAspect="1" noChangeArrowheads="1" noCrop="1"/>
          </p:cNvPicPr>
          <p:nvPr/>
        </p:nvPicPr>
        <p:blipFill>
          <a:blip r:embed="rId7"/>
          <a:srcRect/>
          <a:stretch>
            <a:fillRect/>
          </a:stretch>
        </p:blipFill>
        <p:spPr bwMode="auto">
          <a:xfrm>
            <a:off x="4000496" y="3857628"/>
            <a:ext cx="1066800" cy="16192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Yule Log</a:t>
            </a:r>
            <a:endParaRPr lang="ru-RU" b="1" dirty="0">
              <a:solidFill>
                <a:srgbClr val="FF0000"/>
              </a:solidFill>
            </a:endParaRPr>
          </a:p>
        </p:txBody>
      </p:sp>
      <p:sp>
        <p:nvSpPr>
          <p:cNvPr id="4" name="TextBox 3"/>
          <p:cNvSpPr txBox="1"/>
          <p:nvPr/>
        </p:nvSpPr>
        <p:spPr>
          <a:xfrm>
            <a:off x="1643042" y="2714620"/>
            <a:ext cx="5857916" cy="830997"/>
          </a:xfrm>
          <a:prstGeom prst="rect">
            <a:avLst/>
          </a:prstGeom>
          <a:noFill/>
        </p:spPr>
        <p:txBody>
          <a:bodyPr wrap="square" rtlCol="0">
            <a:spAutoFit/>
          </a:bodyPr>
          <a:lstStyle/>
          <a:p>
            <a:r>
              <a:rPr lang="en-US" sz="2400" dirty="0" smtClean="0"/>
              <a:t>A Yule log is a piece of wood which people burn in the fireplace on Christmas Eve</a:t>
            </a:r>
            <a:endParaRPr lang="ru-RU" sz="2400" dirty="0"/>
          </a:p>
        </p:txBody>
      </p:sp>
      <p:pic>
        <p:nvPicPr>
          <p:cNvPr id="5" name="Picture 4" descr="C:\Users\u\Desktop\Christmas Pictures\images (34).jpg"/>
          <p:cNvPicPr>
            <a:picLocks noChangeAspect="1" noChangeArrowheads="1"/>
          </p:cNvPicPr>
          <p:nvPr/>
        </p:nvPicPr>
        <p:blipFill>
          <a:blip r:embed="rId2"/>
          <a:srcRect/>
          <a:stretch>
            <a:fillRect/>
          </a:stretch>
        </p:blipFill>
        <p:spPr bwMode="auto">
          <a:xfrm>
            <a:off x="0" y="0"/>
            <a:ext cx="3543300" cy="647700"/>
          </a:xfrm>
          <a:prstGeom prst="rect">
            <a:avLst/>
          </a:prstGeom>
          <a:noFill/>
        </p:spPr>
      </p:pic>
      <p:pic>
        <p:nvPicPr>
          <p:cNvPr id="6" name="Picture 4" descr="C:\Users\u\Desktop\Christmas Pictures\images (34).jpg"/>
          <p:cNvPicPr>
            <a:picLocks noChangeAspect="1" noChangeArrowheads="1"/>
          </p:cNvPicPr>
          <p:nvPr/>
        </p:nvPicPr>
        <p:blipFill>
          <a:blip r:embed="rId2"/>
          <a:srcRect/>
          <a:stretch>
            <a:fillRect/>
          </a:stretch>
        </p:blipFill>
        <p:spPr bwMode="auto">
          <a:xfrm>
            <a:off x="3500430" y="0"/>
            <a:ext cx="3543300" cy="647700"/>
          </a:xfrm>
          <a:prstGeom prst="rect">
            <a:avLst/>
          </a:prstGeom>
          <a:noFill/>
        </p:spPr>
      </p:pic>
      <p:pic>
        <p:nvPicPr>
          <p:cNvPr id="7" name="Picture 4" descr="C:\Users\u\Desktop\Christmas Pictures\images (34).jpg"/>
          <p:cNvPicPr>
            <a:picLocks noChangeAspect="1" noChangeArrowheads="1"/>
          </p:cNvPicPr>
          <p:nvPr/>
        </p:nvPicPr>
        <p:blipFill>
          <a:blip r:embed="rId2"/>
          <a:srcRect/>
          <a:stretch>
            <a:fillRect/>
          </a:stretch>
        </p:blipFill>
        <p:spPr bwMode="auto">
          <a:xfrm>
            <a:off x="6929454" y="0"/>
            <a:ext cx="3543300" cy="647700"/>
          </a:xfrm>
          <a:prstGeom prst="rect">
            <a:avLst/>
          </a:prstGeom>
          <a:noFill/>
        </p:spPr>
      </p:pic>
      <p:pic>
        <p:nvPicPr>
          <p:cNvPr id="10242" name="Picture 2" descr="C:\Users\u\Desktop\Christmas Pictures\загруженное (9).jpg"/>
          <p:cNvPicPr>
            <a:picLocks noChangeAspect="1" noChangeArrowheads="1"/>
          </p:cNvPicPr>
          <p:nvPr/>
        </p:nvPicPr>
        <p:blipFill>
          <a:blip r:embed="rId3"/>
          <a:srcRect/>
          <a:stretch>
            <a:fillRect/>
          </a:stretch>
        </p:blipFill>
        <p:spPr bwMode="auto">
          <a:xfrm>
            <a:off x="0" y="928670"/>
            <a:ext cx="2643174" cy="1758912"/>
          </a:xfrm>
          <a:prstGeom prst="rect">
            <a:avLst/>
          </a:prstGeom>
          <a:noFill/>
        </p:spPr>
      </p:pic>
      <p:pic>
        <p:nvPicPr>
          <p:cNvPr id="13" name="Picture 6" descr="C:\Users\u\Desktop\Christmas Pictures\загруженное (10).jpg"/>
          <p:cNvPicPr>
            <a:picLocks noChangeAspect="1" noChangeArrowheads="1"/>
          </p:cNvPicPr>
          <p:nvPr/>
        </p:nvPicPr>
        <p:blipFill>
          <a:blip r:embed="rId4"/>
          <a:srcRect/>
          <a:stretch>
            <a:fillRect/>
          </a:stretch>
        </p:blipFill>
        <p:spPr bwMode="auto">
          <a:xfrm>
            <a:off x="6677025" y="857232"/>
            <a:ext cx="2466975" cy="1847850"/>
          </a:xfrm>
          <a:prstGeom prst="rect">
            <a:avLst/>
          </a:prstGeom>
          <a:noFill/>
        </p:spPr>
      </p:pic>
      <p:pic>
        <p:nvPicPr>
          <p:cNvPr id="10247" name="Picture 7" descr="C:\Users\u\Desktop\Christmas Pictures\images (41).jpg"/>
          <p:cNvPicPr>
            <a:picLocks noChangeAspect="1" noChangeArrowheads="1"/>
          </p:cNvPicPr>
          <p:nvPr/>
        </p:nvPicPr>
        <p:blipFill>
          <a:blip r:embed="rId5"/>
          <a:srcRect/>
          <a:stretch>
            <a:fillRect/>
          </a:stretch>
        </p:blipFill>
        <p:spPr bwMode="auto">
          <a:xfrm>
            <a:off x="0" y="4214819"/>
            <a:ext cx="3504772" cy="2643182"/>
          </a:xfrm>
          <a:prstGeom prst="rect">
            <a:avLst/>
          </a:prstGeom>
          <a:noFill/>
        </p:spPr>
      </p:pic>
      <p:pic>
        <p:nvPicPr>
          <p:cNvPr id="10248" name="Picture 8" descr="C:\Users\u\Desktop\Christmas Pictures\images (42).jpg"/>
          <p:cNvPicPr>
            <a:picLocks noChangeAspect="1" noChangeArrowheads="1"/>
          </p:cNvPicPr>
          <p:nvPr/>
        </p:nvPicPr>
        <p:blipFill>
          <a:blip r:embed="rId6"/>
          <a:srcRect/>
          <a:stretch>
            <a:fillRect/>
          </a:stretch>
        </p:blipFill>
        <p:spPr bwMode="auto">
          <a:xfrm>
            <a:off x="5572132" y="4182546"/>
            <a:ext cx="3571869" cy="267545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3074" name="Picture 2" descr="C:\Users\u\Desktop\529694032_997516.gif"/>
          <p:cNvPicPr>
            <a:picLocks noChangeAspect="1" noChangeArrowheads="1" noCrop="1"/>
          </p:cNvPicPr>
          <p:nvPr/>
        </p:nvPicPr>
        <p:blipFill>
          <a:blip r:embed="rId2"/>
          <a:srcRect/>
          <a:stretch>
            <a:fillRect/>
          </a:stretch>
        </p:blipFill>
        <p:spPr bwMode="auto">
          <a:xfrm>
            <a:off x="2500298" y="1357298"/>
            <a:ext cx="3810000" cy="3800475"/>
          </a:xfrm>
          <a:prstGeom prst="rect">
            <a:avLst/>
          </a:prstGeom>
          <a:noFill/>
        </p:spPr>
      </p:pic>
      <p:pic>
        <p:nvPicPr>
          <p:cNvPr id="5" name="Picture 4" descr="C:\Users\u\Desktop\Christmas Pictures\images (34).jpg"/>
          <p:cNvPicPr>
            <a:picLocks noChangeAspect="1" noChangeArrowheads="1"/>
          </p:cNvPicPr>
          <p:nvPr/>
        </p:nvPicPr>
        <p:blipFill>
          <a:blip r:embed="rId3"/>
          <a:srcRect/>
          <a:stretch>
            <a:fillRect/>
          </a:stretch>
        </p:blipFill>
        <p:spPr bwMode="auto">
          <a:xfrm>
            <a:off x="0" y="0"/>
            <a:ext cx="3543300" cy="647700"/>
          </a:xfrm>
          <a:prstGeom prst="rect">
            <a:avLst/>
          </a:prstGeom>
          <a:noFill/>
        </p:spPr>
      </p:pic>
      <p:pic>
        <p:nvPicPr>
          <p:cNvPr id="6" name="Picture 4" descr="C:\Users\u\Desktop\Christmas Pictures\images (34).jpg"/>
          <p:cNvPicPr>
            <a:picLocks noChangeAspect="1" noChangeArrowheads="1"/>
          </p:cNvPicPr>
          <p:nvPr/>
        </p:nvPicPr>
        <p:blipFill>
          <a:blip r:embed="rId3"/>
          <a:srcRect/>
          <a:stretch>
            <a:fillRect/>
          </a:stretch>
        </p:blipFill>
        <p:spPr bwMode="auto">
          <a:xfrm>
            <a:off x="3500430" y="0"/>
            <a:ext cx="3543300" cy="647700"/>
          </a:xfrm>
          <a:prstGeom prst="rect">
            <a:avLst/>
          </a:prstGeom>
          <a:noFill/>
        </p:spPr>
      </p:pic>
      <p:pic>
        <p:nvPicPr>
          <p:cNvPr id="7" name="Picture 4" descr="C:\Users\u\Desktop\Christmas Pictures\images (34).jpg"/>
          <p:cNvPicPr>
            <a:picLocks noChangeAspect="1" noChangeArrowheads="1"/>
          </p:cNvPicPr>
          <p:nvPr/>
        </p:nvPicPr>
        <p:blipFill>
          <a:blip r:embed="rId3"/>
          <a:srcRect/>
          <a:stretch>
            <a:fillRect/>
          </a:stretch>
        </p:blipFill>
        <p:spPr bwMode="auto">
          <a:xfrm>
            <a:off x="6929454" y="0"/>
            <a:ext cx="3543300" cy="647700"/>
          </a:xfrm>
          <a:prstGeom prst="rect">
            <a:avLst/>
          </a:prstGeom>
          <a:noFill/>
        </p:spPr>
      </p:pic>
      <p:pic>
        <p:nvPicPr>
          <p:cNvPr id="11266" name="Picture 2" descr="C:\Users\u\Desktop\Christmas Pictures\decoration ball christmas 3D Gif Animation blog.gif"/>
          <p:cNvPicPr>
            <a:picLocks noChangeAspect="1" noChangeArrowheads="1" noCrop="1"/>
          </p:cNvPicPr>
          <p:nvPr/>
        </p:nvPicPr>
        <p:blipFill>
          <a:blip r:embed="rId4"/>
          <a:srcRect/>
          <a:stretch>
            <a:fillRect/>
          </a:stretch>
        </p:blipFill>
        <p:spPr bwMode="auto">
          <a:xfrm>
            <a:off x="0" y="428604"/>
            <a:ext cx="952500" cy="952500"/>
          </a:xfrm>
          <a:prstGeom prst="rect">
            <a:avLst/>
          </a:prstGeom>
          <a:noFill/>
        </p:spPr>
      </p:pic>
      <p:pic>
        <p:nvPicPr>
          <p:cNvPr id="11267" name="Picture 3" descr="C:\Users\u\Desktop\Christmas Pictures\decoration ball christmas 3D Gif Animation blog.gif"/>
          <p:cNvPicPr>
            <a:picLocks noChangeAspect="1" noChangeArrowheads="1" noCrop="1"/>
          </p:cNvPicPr>
          <p:nvPr/>
        </p:nvPicPr>
        <p:blipFill>
          <a:blip r:embed="rId4"/>
          <a:srcRect/>
          <a:stretch>
            <a:fillRect/>
          </a:stretch>
        </p:blipFill>
        <p:spPr bwMode="auto">
          <a:xfrm>
            <a:off x="1357290" y="571480"/>
            <a:ext cx="952500" cy="952500"/>
          </a:xfrm>
          <a:prstGeom prst="rect">
            <a:avLst/>
          </a:prstGeom>
          <a:noFill/>
        </p:spPr>
      </p:pic>
      <p:pic>
        <p:nvPicPr>
          <p:cNvPr id="11268" name="Picture 4" descr="C:\Users\u\Desktop\Christmas Pictures\decoration ball christmas 3D Gif Animation blog.gif"/>
          <p:cNvPicPr>
            <a:picLocks noChangeAspect="1" noChangeArrowheads="1" noCrop="1"/>
          </p:cNvPicPr>
          <p:nvPr/>
        </p:nvPicPr>
        <p:blipFill>
          <a:blip r:embed="rId4"/>
          <a:srcRect/>
          <a:stretch>
            <a:fillRect/>
          </a:stretch>
        </p:blipFill>
        <p:spPr bwMode="auto">
          <a:xfrm>
            <a:off x="2857488" y="500042"/>
            <a:ext cx="952500" cy="952500"/>
          </a:xfrm>
          <a:prstGeom prst="rect">
            <a:avLst/>
          </a:prstGeom>
          <a:noFill/>
        </p:spPr>
      </p:pic>
      <p:pic>
        <p:nvPicPr>
          <p:cNvPr id="11269" name="Picture 5" descr="C:\Users\u\Desktop\Christmas Pictures\decoration ball christmas 3D Gif Animation blog.gif"/>
          <p:cNvPicPr>
            <a:picLocks noChangeAspect="1" noChangeArrowheads="1" noCrop="1"/>
          </p:cNvPicPr>
          <p:nvPr/>
        </p:nvPicPr>
        <p:blipFill>
          <a:blip r:embed="rId4"/>
          <a:srcRect/>
          <a:stretch>
            <a:fillRect/>
          </a:stretch>
        </p:blipFill>
        <p:spPr bwMode="auto">
          <a:xfrm>
            <a:off x="4143372" y="428604"/>
            <a:ext cx="952500" cy="952500"/>
          </a:xfrm>
          <a:prstGeom prst="rect">
            <a:avLst/>
          </a:prstGeom>
          <a:noFill/>
        </p:spPr>
      </p:pic>
      <p:pic>
        <p:nvPicPr>
          <p:cNvPr id="11270" name="Picture 6" descr="C:\Users\u\Desktop\Christmas Pictures\decoration ball christmas 3D Gif Animation blog.gif"/>
          <p:cNvPicPr>
            <a:picLocks noChangeAspect="1" noChangeArrowheads="1" noCrop="1"/>
          </p:cNvPicPr>
          <p:nvPr/>
        </p:nvPicPr>
        <p:blipFill>
          <a:blip r:embed="rId4"/>
          <a:srcRect/>
          <a:stretch>
            <a:fillRect/>
          </a:stretch>
        </p:blipFill>
        <p:spPr bwMode="auto">
          <a:xfrm>
            <a:off x="5643570" y="428604"/>
            <a:ext cx="952500" cy="952500"/>
          </a:xfrm>
          <a:prstGeom prst="rect">
            <a:avLst/>
          </a:prstGeom>
          <a:noFill/>
        </p:spPr>
      </p:pic>
      <p:pic>
        <p:nvPicPr>
          <p:cNvPr id="11271" name="Picture 7" descr="C:\Users\u\Desktop\Christmas Pictures\decoration ball christmas 3D Gif Animation blog.gif"/>
          <p:cNvPicPr>
            <a:picLocks noChangeAspect="1" noChangeArrowheads="1" noCrop="1"/>
          </p:cNvPicPr>
          <p:nvPr/>
        </p:nvPicPr>
        <p:blipFill>
          <a:blip r:embed="rId4"/>
          <a:srcRect/>
          <a:stretch>
            <a:fillRect/>
          </a:stretch>
        </p:blipFill>
        <p:spPr bwMode="auto">
          <a:xfrm>
            <a:off x="6786578" y="357166"/>
            <a:ext cx="952500" cy="952500"/>
          </a:xfrm>
          <a:prstGeom prst="rect">
            <a:avLst/>
          </a:prstGeom>
          <a:noFill/>
        </p:spPr>
      </p:pic>
      <p:pic>
        <p:nvPicPr>
          <p:cNvPr id="11272" name="Picture 8" descr="C:\Users\u\Desktop\Christmas Pictures\decoration ball christmas 3D Gif Animation blog.gif"/>
          <p:cNvPicPr>
            <a:picLocks noChangeAspect="1" noChangeArrowheads="1" noCrop="1"/>
          </p:cNvPicPr>
          <p:nvPr/>
        </p:nvPicPr>
        <p:blipFill>
          <a:blip r:embed="rId4"/>
          <a:srcRect/>
          <a:stretch>
            <a:fillRect/>
          </a:stretch>
        </p:blipFill>
        <p:spPr bwMode="auto">
          <a:xfrm>
            <a:off x="7929586" y="428604"/>
            <a:ext cx="952500" cy="952500"/>
          </a:xfrm>
          <a:prstGeom prst="rect">
            <a:avLst/>
          </a:prstGeom>
          <a:noFill/>
        </p:spPr>
      </p:pic>
      <p:pic>
        <p:nvPicPr>
          <p:cNvPr id="11273" name="Picture 9" descr="C:\Users\u\Desktop\Christmas Pictures\flash light gifs meryy ctistmas 3D gif animation blogspot.gif"/>
          <p:cNvPicPr>
            <a:picLocks noChangeAspect="1" noChangeArrowheads="1" noCrop="1"/>
          </p:cNvPicPr>
          <p:nvPr/>
        </p:nvPicPr>
        <p:blipFill>
          <a:blip r:embed="rId5"/>
          <a:srcRect/>
          <a:stretch>
            <a:fillRect/>
          </a:stretch>
        </p:blipFill>
        <p:spPr bwMode="auto">
          <a:xfrm>
            <a:off x="0" y="2143116"/>
            <a:ext cx="2371725" cy="3000375"/>
          </a:xfrm>
          <a:prstGeom prst="rect">
            <a:avLst/>
          </a:prstGeom>
          <a:noFill/>
        </p:spPr>
      </p:pic>
      <p:pic>
        <p:nvPicPr>
          <p:cNvPr id="17" name="Picture 9" descr="C:\Users\u\Desktop\Christmas Pictures\flash light gifs meryy ctistmas 3D gif animation blogspot.gif"/>
          <p:cNvPicPr>
            <a:picLocks noChangeAspect="1" noChangeArrowheads="1" noCrop="1"/>
          </p:cNvPicPr>
          <p:nvPr/>
        </p:nvPicPr>
        <p:blipFill>
          <a:blip r:embed="rId5"/>
          <a:srcRect/>
          <a:stretch>
            <a:fillRect/>
          </a:stretch>
        </p:blipFill>
        <p:spPr bwMode="auto">
          <a:xfrm>
            <a:off x="6429388" y="2143116"/>
            <a:ext cx="2371725" cy="3000375"/>
          </a:xfrm>
          <a:prstGeom prst="rect">
            <a:avLst/>
          </a:prstGeom>
          <a:noFill/>
        </p:spPr>
      </p:pic>
      <p:sp>
        <p:nvSpPr>
          <p:cNvPr id="18" name="Прямоугольник 17"/>
          <p:cNvSpPr/>
          <p:nvPr/>
        </p:nvSpPr>
        <p:spPr>
          <a:xfrm>
            <a:off x="1714480" y="5429264"/>
            <a:ext cx="5190908"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Merry Christmas!</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050" name="Picture 2" descr="C:\Users\u\Desktop\animated_christmas_tree.gif"/>
          <p:cNvPicPr>
            <a:picLocks noChangeAspect="1" noChangeArrowheads="1" noCrop="1"/>
          </p:cNvPicPr>
          <p:nvPr/>
        </p:nvPicPr>
        <p:blipFill>
          <a:blip r:embed="rId2"/>
          <a:srcRect/>
          <a:stretch>
            <a:fillRect/>
          </a:stretch>
        </p:blipFill>
        <p:spPr bwMode="auto">
          <a:xfrm>
            <a:off x="2500298" y="214290"/>
            <a:ext cx="3976716" cy="2982537"/>
          </a:xfrm>
          <a:prstGeom prst="rect">
            <a:avLst/>
          </a:prstGeom>
          <a:noFill/>
        </p:spPr>
      </p:pic>
      <p:sp>
        <p:nvSpPr>
          <p:cNvPr id="5" name="Прямоугольник 4"/>
          <p:cNvSpPr/>
          <p:nvPr/>
        </p:nvSpPr>
        <p:spPr>
          <a:xfrm>
            <a:off x="1500166" y="3357562"/>
            <a:ext cx="6269665" cy="1754326"/>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Christmas is on</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25</a:t>
            </a:r>
            <a:r>
              <a:rPr lang="en-US" sz="5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t>
            </a: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of December</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Прямоугольник 6"/>
          <p:cNvSpPr/>
          <p:nvPr/>
        </p:nvSpPr>
        <p:spPr>
          <a:xfrm>
            <a:off x="2071670" y="4857760"/>
            <a:ext cx="5075428" cy="1754326"/>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It is the greatest</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holiday in Britain</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Christmas Traditions</a:t>
            </a:r>
            <a:endParaRPr lang="ru-RU" b="1" dirty="0">
              <a:solidFill>
                <a:srgbClr val="FF0000"/>
              </a:solidFill>
            </a:endParaRPr>
          </a:p>
        </p:txBody>
      </p:sp>
      <p:sp>
        <p:nvSpPr>
          <p:cNvPr id="4" name="TextBox 3"/>
          <p:cNvSpPr txBox="1"/>
          <p:nvPr/>
        </p:nvSpPr>
        <p:spPr>
          <a:xfrm>
            <a:off x="357158" y="1785926"/>
            <a:ext cx="4857784" cy="2246769"/>
          </a:xfrm>
          <a:prstGeom prst="rect">
            <a:avLst/>
          </a:prstGeom>
          <a:noFill/>
        </p:spPr>
        <p:txBody>
          <a:bodyPr wrap="square" rtlCol="0">
            <a:spAutoFit/>
          </a:bodyPr>
          <a:lstStyle/>
          <a:p>
            <a:r>
              <a:rPr lang="en-US" sz="2800" dirty="0" smtClean="0"/>
              <a:t>In Britain people have many interesting Christmas traditions. Listen to the short stories about trees and presents and other Christmas traditions.</a:t>
            </a:r>
            <a:endParaRPr lang="ru-RU" sz="2800" dirty="0"/>
          </a:p>
        </p:txBody>
      </p:sp>
      <p:pic>
        <p:nvPicPr>
          <p:cNvPr id="1026" name="Picture 2" descr="C:\Users\u\Desktop\Christmas Pictures\Christmas-tree-presents_900px.jpg"/>
          <p:cNvPicPr>
            <a:picLocks noChangeAspect="1" noChangeArrowheads="1"/>
          </p:cNvPicPr>
          <p:nvPr/>
        </p:nvPicPr>
        <p:blipFill>
          <a:blip r:embed="rId2"/>
          <a:srcRect/>
          <a:stretch>
            <a:fillRect/>
          </a:stretch>
        </p:blipFill>
        <p:spPr bwMode="auto">
          <a:xfrm>
            <a:off x="5493807" y="1382712"/>
            <a:ext cx="3650193" cy="5475288"/>
          </a:xfrm>
          <a:prstGeom prst="rect">
            <a:avLst/>
          </a:prstGeom>
          <a:noFill/>
        </p:spPr>
      </p:pic>
      <p:pic>
        <p:nvPicPr>
          <p:cNvPr id="1027" name="Picture 3" descr="C:\Users\u\Desktop\Christmas Pictures\загруженное.jpg"/>
          <p:cNvPicPr>
            <a:picLocks noChangeAspect="1" noChangeArrowheads="1"/>
          </p:cNvPicPr>
          <p:nvPr/>
        </p:nvPicPr>
        <p:blipFill>
          <a:blip r:embed="rId3"/>
          <a:srcRect/>
          <a:stretch>
            <a:fillRect/>
          </a:stretch>
        </p:blipFill>
        <p:spPr bwMode="auto">
          <a:xfrm>
            <a:off x="928662" y="4500570"/>
            <a:ext cx="2305050" cy="1981200"/>
          </a:xfrm>
          <a:prstGeom prst="rect">
            <a:avLst/>
          </a:prstGeom>
          <a:noFill/>
        </p:spPr>
      </p:pic>
      <p:pic>
        <p:nvPicPr>
          <p:cNvPr id="6" name="Picture 4" descr="C:\Users\u\Desktop\Christmas Pictures\images (34).jpg"/>
          <p:cNvPicPr>
            <a:picLocks noChangeAspect="1" noChangeArrowheads="1"/>
          </p:cNvPicPr>
          <p:nvPr/>
        </p:nvPicPr>
        <p:blipFill>
          <a:blip r:embed="rId4"/>
          <a:srcRect/>
          <a:stretch>
            <a:fillRect/>
          </a:stretch>
        </p:blipFill>
        <p:spPr bwMode="auto">
          <a:xfrm>
            <a:off x="0" y="0"/>
            <a:ext cx="3543300" cy="647700"/>
          </a:xfrm>
          <a:prstGeom prst="rect">
            <a:avLst/>
          </a:prstGeom>
          <a:noFill/>
        </p:spPr>
      </p:pic>
      <p:pic>
        <p:nvPicPr>
          <p:cNvPr id="7" name="Picture 4" descr="C:\Users\u\Desktop\Christmas Pictures\images (34).jpg"/>
          <p:cNvPicPr>
            <a:picLocks noChangeAspect="1" noChangeArrowheads="1"/>
          </p:cNvPicPr>
          <p:nvPr/>
        </p:nvPicPr>
        <p:blipFill>
          <a:blip r:embed="rId4"/>
          <a:srcRect/>
          <a:stretch>
            <a:fillRect/>
          </a:stretch>
        </p:blipFill>
        <p:spPr bwMode="auto">
          <a:xfrm>
            <a:off x="3500430" y="0"/>
            <a:ext cx="3543300" cy="647700"/>
          </a:xfrm>
          <a:prstGeom prst="rect">
            <a:avLst/>
          </a:prstGeom>
          <a:noFill/>
        </p:spPr>
      </p:pic>
      <p:pic>
        <p:nvPicPr>
          <p:cNvPr id="8" name="Picture 4" descr="C:\Users\u\Desktop\Christmas Pictures\images (34).jpg"/>
          <p:cNvPicPr>
            <a:picLocks noChangeAspect="1" noChangeArrowheads="1"/>
          </p:cNvPicPr>
          <p:nvPr/>
        </p:nvPicPr>
        <p:blipFill>
          <a:blip r:embed="rId4"/>
          <a:srcRect/>
          <a:stretch>
            <a:fillRect/>
          </a:stretch>
        </p:blipFill>
        <p:spPr bwMode="auto">
          <a:xfrm>
            <a:off x="6929454" y="0"/>
            <a:ext cx="3543300" cy="6477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Trees and Presents</a:t>
            </a:r>
            <a:endParaRPr lang="ru-RU" b="1" dirty="0">
              <a:solidFill>
                <a:srgbClr val="FF0000"/>
              </a:solidFill>
            </a:endParaRPr>
          </a:p>
        </p:txBody>
      </p:sp>
      <p:sp>
        <p:nvSpPr>
          <p:cNvPr id="4" name="TextBox 3"/>
          <p:cNvSpPr txBox="1"/>
          <p:nvPr/>
        </p:nvSpPr>
        <p:spPr>
          <a:xfrm>
            <a:off x="1500166" y="1357298"/>
            <a:ext cx="6143668" cy="2677656"/>
          </a:xfrm>
          <a:prstGeom prst="rect">
            <a:avLst/>
          </a:prstGeom>
          <a:noFill/>
        </p:spPr>
        <p:txBody>
          <a:bodyPr wrap="square" rtlCol="0">
            <a:spAutoFit/>
          </a:bodyPr>
          <a:lstStyle/>
          <a:p>
            <a:r>
              <a:rPr lang="en-US" sz="2400" dirty="0" smtClean="0"/>
              <a:t>People began to celebrate Christmas many years ago. They began to decorate the evergreen tree and give presents to each other. They placed a large shining star at the top of the Christmas tree and many bright shining balls (red, blue, yellow, green, silver) from top to bottom.</a:t>
            </a:r>
            <a:endParaRPr lang="ru-RU" sz="2400" dirty="0"/>
          </a:p>
        </p:txBody>
      </p:sp>
      <p:pic>
        <p:nvPicPr>
          <p:cNvPr id="2051" name="Picture 3" descr="C:\Users\u\Desktop\Christmas Pictures\images (1).jpg"/>
          <p:cNvPicPr>
            <a:picLocks noChangeAspect="1" noChangeArrowheads="1"/>
          </p:cNvPicPr>
          <p:nvPr/>
        </p:nvPicPr>
        <p:blipFill>
          <a:blip r:embed="rId2"/>
          <a:srcRect/>
          <a:stretch>
            <a:fillRect/>
          </a:stretch>
        </p:blipFill>
        <p:spPr bwMode="auto">
          <a:xfrm>
            <a:off x="7143768" y="642918"/>
            <a:ext cx="1482766" cy="1285884"/>
          </a:xfrm>
          <a:prstGeom prst="rect">
            <a:avLst/>
          </a:prstGeom>
          <a:noFill/>
        </p:spPr>
      </p:pic>
      <p:pic>
        <p:nvPicPr>
          <p:cNvPr id="7" name="Picture 3" descr="C:\Users\u\Desktop\Christmas Pictures\images (1).jpg"/>
          <p:cNvPicPr>
            <a:picLocks noChangeAspect="1" noChangeArrowheads="1"/>
          </p:cNvPicPr>
          <p:nvPr/>
        </p:nvPicPr>
        <p:blipFill>
          <a:blip r:embed="rId2"/>
          <a:srcRect/>
          <a:stretch>
            <a:fillRect/>
          </a:stretch>
        </p:blipFill>
        <p:spPr bwMode="auto">
          <a:xfrm>
            <a:off x="0" y="642918"/>
            <a:ext cx="1482766" cy="1285884"/>
          </a:xfrm>
          <a:prstGeom prst="rect">
            <a:avLst/>
          </a:prstGeom>
          <a:noFill/>
        </p:spPr>
      </p:pic>
      <p:pic>
        <p:nvPicPr>
          <p:cNvPr id="8" name="Picture 3" descr="C:\Users\u\Desktop\Christmas Pictures\images (1).jpg"/>
          <p:cNvPicPr>
            <a:picLocks noChangeAspect="1" noChangeArrowheads="1"/>
          </p:cNvPicPr>
          <p:nvPr/>
        </p:nvPicPr>
        <p:blipFill>
          <a:blip r:embed="rId2"/>
          <a:srcRect/>
          <a:stretch>
            <a:fillRect/>
          </a:stretch>
        </p:blipFill>
        <p:spPr bwMode="auto">
          <a:xfrm>
            <a:off x="214282" y="5000636"/>
            <a:ext cx="1482766" cy="1285884"/>
          </a:xfrm>
          <a:prstGeom prst="rect">
            <a:avLst/>
          </a:prstGeom>
          <a:noFill/>
        </p:spPr>
      </p:pic>
      <p:pic>
        <p:nvPicPr>
          <p:cNvPr id="9" name="Picture 3" descr="C:\Users\u\Desktop\Christmas Pictures\images (1).jpg"/>
          <p:cNvPicPr>
            <a:picLocks noChangeAspect="1" noChangeArrowheads="1"/>
          </p:cNvPicPr>
          <p:nvPr/>
        </p:nvPicPr>
        <p:blipFill>
          <a:blip r:embed="rId2"/>
          <a:srcRect/>
          <a:stretch>
            <a:fillRect/>
          </a:stretch>
        </p:blipFill>
        <p:spPr bwMode="auto">
          <a:xfrm>
            <a:off x="7286644" y="3500438"/>
            <a:ext cx="1153262" cy="1000132"/>
          </a:xfrm>
          <a:prstGeom prst="rect">
            <a:avLst/>
          </a:prstGeom>
          <a:noFill/>
        </p:spPr>
      </p:pic>
      <p:pic>
        <p:nvPicPr>
          <p:cNvPr id="10" name="Picture 3" descr="C:\Users\u\Desktop\Christmas Pictures\images (1).jpg"/>
          <p:cNvPicPr>
            <a:picLocks noChangeAspect="1" noChangeArrowheads="1"/>
          </p:cNvPicPr>
          <p:nvPr/>
        </p:nvPicPr>
        <p:blipFill>
          <a:blip r:embed="rId2"/>
          <a:srcRect/>
          <a:stretch>
            <a:fillRect/>
          </a:stretch>
        </p:blipFill>
        <p:spPr bwMode="auto">
          <a:xfrm>
            <a:off x="7286644" y="5143512"/>
            <a:ext cx="1482766" cy="1285884"/>
          </a:xfrm>
          <a:prstGeom prst="rect">
            <a:avLst/>
          </a:prstGeom>
          <a:noFill/>
        </p:spPr>
      </p:pic>
      <p:pic>
        <p:nvPicPr>
          <p:cNvPr id="11" name="Picture 3" descr="C:\Users\u\Desktop\Christmas Pictures\images (1).jpg"/>
          <p:cNvPicPr>
            <a:picLocks noChangeAspect="1" noChangeArrowheads="1"/>
          </p:cNvPicPr>
          <p:nvPr/>
        </p:nvPicPr>
        <p:blipFill>
          <a:blip r:embed="rId2"/>
          <a:srcRect/>
          <a:stretch>
            <a:fillRect/>
          </a:stretch>
        </p:blipFill>
        <p:spPr bwMode="auto">
          <a:xfrm>
            <a:off x="214282" y="2500306"/>
            <a:ext cx="988511" cy="857256"/>
          </a:xfrm>
          <a:prstGeom prst="rect">
            <a:avLst/>
          </a:prstGeom>
          <a:noFill/>
        </p:spPr>
      </p:pic>
      <p:pic>
        <p:nvPicPr>
          <p:cNvPr id="12" name="Picture 3" descr="C:\Users\u\Desktop\Christmas Pictures\images (1).jpg"/>
          <p:cNvPicPr>
            <a:picLocks noChangeAspect="1" noChangeArrowheads="1"/>
          </p:cNvPicPr>
          <p:nvPr/>
        </p:nvPicPr>
        <p:blipFill>
          <a:blip r:embed="rId3" cstate="print"/>
          <a:srcRect/>
          <a:stretch>
            <a:fillRect/>
          </a:stretch>
        </p:blipFill>
        <p:spPr bwMode="auto">
          <a:xfrm>
            <a:off x="4214810" y="214290"/>
            <a:ext cx="494255" cy="428628"/>
          </a:xfrm>
          <a:prstGeom prst="rect">
            <a:avLst/>
          </a:prstGeom>
          <a:noFill/>
        </p:spPr>
      </p:pic>
      <p:pic>
        <p:nvPicPr>
          <p:cNvPr id="13" name="Picture 4" descr="C:\Users\u\Desktop\Christmas Pictures\images (34).jpg"/>
          <p:cNvPicPr>
            <a:picLocks noChangeAspect="1" noChangeArrowheads="1"/>
          </p:cNvPicPr>
          <p:nvPr/>
        </p:nvPicPr>
        <p:blipFill>
          <a:blip r:embed="rId4"/>
          <a:srcRect/>
          <a:stretch>
            <a:fillRect/>
          </a:stretch>
        </p:blipFill>
        <p:spPr bwMode="auto">
          <a:xfrm>
            <a:off x="0" y="0"/>
            <a:ext cx="3543300" cy="647700"/>
          </a:xfrm>
          <a:prstGeom prst="rect">
            <a:avLst/>
          </a:prstGeom>
          <a:noFill/>
        </p:spPr>
      </p:pic>
      <p:pic>
        <p:nvPicPr>
          <p:cNvPr id="14" name="Picture 4" descr="C:\Users\u\Desktop\Christmas Pictures\images (34).jpg"/>
          <p:cNvPicPr>
            <a:picLocks noChangeAspect="1" noChangeArrowheads="1"/>
          </p:cNvPicPr>
          <p:nvPr/>
        </p:nvPicPr>
        <p:blipFill>
          <a:blip r:embed="rId4"/>
          <a:srcRect/>
          <a:stretch>
            <a:fillRect/>
          </a:stretch>
        </p:blipFill>
        <p:spPr bwMode="auto">
          <a:xfrm>
            <a:off x="3500430" y="0"/>
            <a:ext cx="3543300" cy="647700"/>
          </a:xfrm>
          <a:prstGeom prst="rect">
            <a:avLst/>
          </a:prstGeom>
          <a:noFill/>
        </p:spPr>
      </p:pic>
      <p:pic>
        <p:nvPicPr>
          <p:cNvPr id="15" name="Picture 4" descr="C:\Users\u\Desktop\Christmas Pictures\images (34).jpg"/>
          <p:cNvPicPr>
            <a:picLocks noChangeAspect="1" noChangeArrowheads="1"/>
          </p:cNvPicPr>
          <p:nvPr/>
        </p:nvPicPr>
        <p:blipFill>
          <a:blip r:embed="rId4"/>
          <a:srcRect/>
          <a:stretch>
            <a:fillRect/>
          </a:stretch>
        </p:blipFill>
        <p:spPr bwMode="auto">
          <a:xfrm>
            <a:off x="6929454" y="0"/>
            <a:ext cx="3543300" cy="647700"/>
          </a:xfrm>
          <a:prstGeom prst="rect">
            <a:avLst/>
          </a:prstGeom>
          <a:noFill/>
        </p:spPr>
      </p:pic>
      <p:pic>
        <p:nvPicPr>
          <p:cNvPr id="12290" name="Picture 2" descr="C:\Users\u\Desktop\Christmas Pictures\images.jpg"/>
          <p:cNvPicPr>
            <a:picLocks noChangeAspect="1" noChangeArrowheads="1"/>
          </p:cNvPicPr>
          <p:nvPr/>
        </p:nvPicPr>
        <p:blipFill>
          <a:blip r:embed="rId5"/>
          <a:srcRect/>
          <a:stretch>
            <a:fillRect/>
          </a:stretch>
        </p:blipFill>
        <p:spPr bwMode="auto">
          <a:xfrm>
            <a:off x="2786050" y="4143380"/>
            <a:ext cx="3058312" cy="229078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Christmas Stockings</a:t>
            </a:r>
            <a:endParaRPr lang="ru-RU" b="1" dirty="0">
              <a:solidFill>
                <a:srgbClr val="FF0000"/>
              </a:solidFill>
            </a:endParaRPr>
          </a:p>
        </p:txBody>
      </p:sp>
      <p:sp>
        <p:nvSpPr>
          <p:cNvPr id="4" name="TextBox 3"/>
          <p:cNvSpPr txBox="1"/>
          <p:nvPr/>
        </p:nvSpPr>
        <p:spPr>
          <a:xfrm>
            <a:off x="285720" y="1214422"/>
            <a:ext cx="6215106" cy="2308324"/>
          </a:xfrm>
          <a:prstGeom prst="rect">
            <a:avLst/>
          </a:prstGeom>
          <a:noFill/>
        </p:spPr>
        <p:txBody>
          <a:bodyPr wrap="square" rtlCol="0">
            <a:spAutoFit/>
          </a:bodyPr>
          <a:lstStyle/>
          <a:p>
            <a:r>
              <a:rPr lang="en-US" sz="2400" dirty="0" smtClean="0"/>
              <a:t>In the evening of the 24</a:t>
            </a:r>
            <a:r>
              <a:rPr lang="en-US" sz="2400" baseline="30000" dirty="0" smtClean="0"/>
              <a:t>th</a:t>
            </a:r>
            <a:r>
              <a:rPr lang="en-US" sz="2400" dirty="0" smtClean="0"/>
              <a:t> of December children hang their Christmas stockings on their beds or put them under the Christmas tree. Father Christmas (Santa Claus) puts presents into them. A Christmas stocking is not a real stocking. It is big and beautifully decorated.</a:t>
            </a:r>
            <a:endParaRPr lang="ru-RU" sz="2400" dirty="0"/>
          </a:p>
        </p:txBody>
      </p:sp>
      <p:pic>
        <p:nvPicPr>
          <p:cNvPr id="3074" name="Picture 2" descr="C:\Users\u\Desktop\Christmas Pictures\images (2).jpg"/>
          <p:cNvPicPr>
            <a:picLocks noChangeAspect="1" noChangeArrowheads="1"/>
          </p:cNvPicPr>
          <p:nvPr/>
        </p:nvPicPr>
        <p:blipFill>
          <a:blip r:embed="rId2"/>
          <a:srcRect/>
          <a:stretch>
            <a:fillRect/>
          </a:stretch>
        </p:blipFill>
        <p:spPr bwMode="auto">
          <a:xfrm>
            <a:off x="642910" y="4214818"/>
            <a:ext cx="2576452" cy="1714512"/>
          </a:xfrm>
          <a:prstGeom prst="rect">
            <a:avLst/>
          </a:prstGeom>
          <a:noFill/>
        </p:spPr>
      </p:pic>
      <p:pic>
        <p:nvPicPr>
          <p:cNvPr id="3075" name="Picture 3" descr="C:\Users\u\Desktop\Christmas Pictures\images (3).jpg"/>
          <p:cNvPicPr>
            <a:picLocks noChangeAspect="1" noChangeArrowheads="1"/>
          </p:cNvPicPr>
          <p:nvPr/>
        </p:nvPicPr>
        <p:blipFill>
          <a:blip r:embed="rId3"/>
          <a:srcRect/>
          <a:stretch>
            <a:fillRect/>
          </a:stretch>
        </p:blipFill>
        <p:spPr bwMode="auto">
          <a:xfrm>
            <a:off x="7358082" y="714356"/>
            <a:ext cx="1287290" cy="1643074"/>
          </a:xfrm>
          <a:prstGeom prst="rect">
            <a:avLst/>
          </a:prstGeom>
          <a:noFill/>
        </p:spPr>
      </p:pic>
      <p:pic>
        <p:nvPicPr>
          <p:cNvPr id="3076" name="Picture 4" descr="C:\Users\u\Desktop\Christmas Pictures\загруженное (1).jpg"/>
          <p:cNvPicPr>
            <a:picLocks noChangeAspect="1" noChangeArrowheads="1"/>
          </p:cNvPicPr>
          <p:nvPr/>
        </p:nvPicPr>
        <p:blipFill>
          <a:blip r:embed="rId4"/>
          <a:srcRect/>
          <a:stretch>
            <a:fillRect/>
          </a:stretch>
        </p:blipFill>
        <p:spPr bwMode="auto">
          <a:xfrm>
            <a:off x="4429124" y="3357562"/>
            <a:ext cx="4276942" cy="3203578"/>
          </a:xfrm>
          <a:prstGeom prst="rect">
            <a:avLst/>
          </a:prstGeom>
          <a:noFill/>
        </p:spPr>
      </p:pic>
      <p:pic>
        <p:nvPicPr>
          <p:cNvPr id="7" name="Picture 4" descr="C:\Users\u\Desktop\Christmas Pictures\images (34).jpg"/>
          <p:cNvPicPr>
            <a:picLocks noChangeAspect="1" noChangeArrowheads="1"/>
          </p:cNvPicPr>
          <p:nvPr/>
        </p:nvPicPr>
        <p:blipFill>
          <a:blip r:embed="rId5"/>
          <a:srcRect/>
          <a:stretch>
            <a:fillRect/>
          </a:stretch>
        </p:blipFill>
        <p:spPr bwMode="auto">
          <a:xfrm>
            <a:off x="0" y="0"/>
            <a:ext cx="3543300" cy="647700"/>
          </a:xfrm>
          <a:prstGeom prst="rect">
            <a:avLst/>
          </a:prstGeom>
          <a:noFill/>
        </p:spPr>
      </p:pic>
      <p:pic>
        <p:nvPicPr>
          <p:cNvPr id="8" name="Picture 4" descr="C:\Users\u\Desktop\Christmas Pictures\images (34).jpg"/>
          <p:cNvPicPr>
            <a:picLocks noChangeAspect="1" noChangeArrowheads="1"/>
          </p:cNvPicPr>
          <p:nvPr/>
        </p:nvPicPr>
        <p:blipFill>
          <a:blip r:embed="rId5"/>
          <a:srcRect/>
          <a:stretch>
            <a:fillRect/>
          </a:stretch>
        </p:blipFill>
        <p:spPr bwMode="auto">
          <a:xfrm>
            <a:off x="3500430" y="0"/>
            <a:ext cx="3543300" cy="647700"/>
          </a:xfrm>
          <a:prstGeom prst="rect">
            <a:avLst/>
          </a:prstGeom>
          <a:noFill/>
        </p:spPr>
      </p:pic>
      <p:pic>
        <p:nvPicPr>
          <p:cNvPr id="9" name="Picture 4" descr="C:\Users\u\Desktop\Christmas Pictures\images (34).jpg"/>
          <p:cNvPicPr>
            <a:picLocks noChangeAspect="1" noChangeArrowheads="1"/>
          </p:cNvPicPr>
          <p:nvPr/>
        </p:nvPicPr>
        <p:blipFill>
          <a:blip r:embed="rId5"/>
          <a:srcRect/>
          <a:stretch>
            <a:fillRect/>
          </a:stretch>
        </p:blipFill>
        <p:spPr bwMode="auto">
          <a:xfrm>
            <a:off x="6929454" y="0"/>
            <a:ext cx="3543300" cy="647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Christmas Pudding</a:t>
            </a:r>
            <a:endParaRPr lang="ru-RU" b="1" dirty="0">
              <a:solidFill>
                <a:srgbClr val="FF0000"/>
              </a:solidFill>
            </a:endParaRPr>
          </a:p>
        </p:txBody>
      </p:sp>
      <p:sp>
        <p:nvSpPr>
          <p:cNvPr id="4" name="TextBox 3"/>
          <p:cNvSpPr txBox="1"/>
          <p:nvPr/>
        </p:nvSpPr>
        <p:spPr>
          <a:xfrm>
            <a:off x="1071538" y="1428736"/>
            <a:ext cx="7429552" cy="1569660"/>
          </a:xfrm>
          <a:prstGeom prst="rect">
            <a:avLst/>
          </a:prstGeom>
          <a:noFill/>
        </p:spPr>
        <p:txBody>
          <a:bodyPr wrap="square" rtlCol="0">
            <a:spAutoFit/>
          </a:bodyPr>
          <a:lstStyle/>
          <a:p>
            <a:r>
              <a:rPr lang="en-US" sz="2400" dirty="0" smtClean="0"/>
              <a:t>Christmas Pudding was first made many, many years ago. Now it is the highlight of Christmas dinner. Children often put holly on the pudding. Traditionally a coin is placed into the pudding. It brings good luck to a person who finds it.</a:t>
            </a:r>
            <a:endParaRPr lang="ru-RU" sz="2400" dirty="0"/>
          </a:p>
        </p:txBody>
      </p:sp>
      <p:pic>
        <p:nvPicPr>
          <p:cNvPr id="4098" name="Picture 2" descr="C:\Users\u\Desktop\Christmas Pictures\images (4).jpg"/>
          <p:cNvPicPr>
            <a:picLocks noChangeAspect="1" noChangeArrowheads="1"/>
          </p:cNvPicPr>
          <p:nvPr/>
        </p:nvPicPr>
        <p:blipFill>
          <a:blip r:embed="rId2"/>
          <a:srcRect/>
          <a:stretch>
            <a:fillRect/>
          </a:stretch>
        </p:blipFill>
        <p:spPr bwMode="auto">
          <a:xfrm>
            <a:off x="0" y="3357562"/>
            <a:ext cx="4214842" cy="2799046"/>
          </a:xfrm>
          <a:prstGeom prst="rect">
            <a:avLst/>
          </a:prstGeom>
          <a:noFill/>
        </p:spPr>
      </p:pic>
      <p:pic>
        <p:nvPicPr>
          <p:cNvPr id="4099" name="Picture 3" descr="C:\Users\u\Desktop\Christmas Pictures\images (5).jpg"/>
          <p:cNvPicPr>
            <a:picLocks noChangeAspect="1" noChangeArrowheads="1"/>
          </p:cNvPicPr>
          <p:nvPr/>
        </p:nvPicPr>
        <p:blipFill>
          <a:blip r:embed="rId3"/>
          <a:srcRect/>
          <a:stretch>
            <a:fillRect/>
          </a:stretch>
        </p:blipFill>
        <p:spPr bwMode="auto">
          <a:xfrm>
            <a:off x="4857752" y="3286124"/>
            <a:ext cx="4000528" cy="3106293"/>
          </a:xfrm>
          <a:prstGeom prst="rect">
            <a:avLst/>
          </a:prstGeom>
          <a:noFill/>
        </p:spPr>
      </p:pic>
      <p:pic>
        <p:nvPicPr>
          <p:cNvPr id="4100" name="Picture 4" descr="C:\Users\u\Desktop\Christmas Pictures\images (6).jpg"/>
          <p:cNvPicPr>
            <a:picLocks noChangeAspect="1" noChangeArrowheads="1"/>
          </p:cNvPicPr>
          <p:nvPr/>
        </p:nvPicPr>
        <p:blipFill>
          <a:blip r:embed="rId4"/>
          <a:srcRect/>
          <a:stretch>
            <a:fillRect/>
          </a:stretch>
        </p:blipFill>
        <p:spPr bwMode="auto">
          <a:xfrm>
            <a:off x="142844" y="142852"/>
            <a:ext cx="1267712" cy="1262078"/>
          </a:xfrm>
          <a:prstGeom prst="rect">
            <a:avLst/>
          </a:prstGeom>
          <a:noFill/>
        </p:spPr>
      </p:pic>
      <p:pic>
        <p:nvPicPr>
          <p:cNvPr id="4101" name="Picture 5" descr="C:\Users\u\Desktop\Christmas Pictures\images (7).jpg"/>
          <p:cNvPicPr>
            <a:picLocks noChangeAspect="1" noChangeArrowheads="1"/>
          </p:cNvPicPr>
          <p:nvPr/>
        </p:nvPicPr>
        <p:blipFill>
          <a:blip r:embed="rId5"/>
          <a:srcRect/>
          <a:stretch>
            <a:fillRect/>
          </a:stretch>
        </p:blipFill>
        <p:spPr bwMode="auto">
          <a:xfrm>
            <a:off x="7823248" y="0"/>
            <a:ext cx="1062006" cy="1285860"/>
          </a:xfrm>
          <a:prstGeom prst="rect">
            <a:avLst/>
          </a:prstGeom>
          <a:noFill/>
        </p:spPr>
      </p:pic>
      <p:pic>
        <p:nvPicPr>
          <p:cNvPr id="4102" name="Picture 6" descr="C:\Users\u\Desktop\Christmas Pictures\images (8).jpg"/>
          <p:cNvPicPr>
            <a:picLocks noChangeAspect="1" noChangeArrowheads="1"/>
          </p:cNvPicPr>
          <p:nvPr/>
        </p:nvPicPr>
        <p:blipFill>
          <a:blip r:embed="rId6"/>
          <a:srcRect/>
          <a:stretch>
            <a:fillRect/>
          </a:stretch>
        </p:blipFill>
        <p:spPr bwMode="auto">
          <a:xfrm>
            <a:off x="3571868" y="3143248"/>
            <a:ext cx="1603985" cy="14287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en-US" b="1" dirty="0" smtClean="0">
                <a:solidFill>
                  <a:srgbClr val="FF0000"/>
                </a:solidFill>
              </a:rPr>
              <a:t>Holly</a:t>
            </a:r>
            <a:endParaRPr lang="ru-RU" b="1" dirty="0">
              <a:solidFill>
                <a:srgbClr val="FF0000"/>
              </a:solidFill>
            </a:endParaRPr>
          </a:p>
        </p:txBody>
      </p:sp>
      <p:sp>
        <p:nvSpPr>
          <p:cNvPr id="3" name="TextBox 2"/>
          <p:cNvSpPr txBox="1"/>
          <p:nvPr/>
        </p:nvSpPr>
        <p:spPr>
          <a:xfrm>
            <a:off x="1357290" y="1785926"/>
            <a:ext cx="6286544" cy="3046988"/>
          </a:xfrm>
          <a:prstGeom prst="rect">
            <a:avLst/>
          </a:prstGeom>
          <a:noFill/>
        </p:spPr>
        <p:txBody>
          <a:bodyPr wrap="square" rtlCol="0">
            <a:spAutoFit/>
          </a:bodyPr>
          <a:lstStyle/>
          <a:p>
            <a:r>
              <a:rPr lang="en-US" sz="2400" dirty="0" smtClean="0"/>
              <a:t>Holly is an evergreen plant with sharp-pointed leaves and red berries. You know already that people put holly on Christmas pudding. They also use holly to decorate their homes. It’s a very old tradition. Long ago people began to put holly in their homes during the dark cold winters. They liked to look at holly and think about the spring and the sun.</a:t>
            </a:r>
            <a:endParaRPr lang="ru-RU" sz="2400" dirty="0"/>
          </a:p>
        </p:txBody>
      </p:sp>
      <p:pic>
        <p:nvPicPr>
          <p:cNvPr id="1026" name="Picture 2" descr="C:\Users\u\Desktop\Christmas Pictures\holly.jpg"/>
          <p:cNvPicPr>
            <a:picLocks noChangeAspect="1" noChangeArrowheads="1"/>
          </p:cNvPicPr>
          <p:nvPr/>
        </p:nvPicPr>
        <p:blipFill>
          <a:blip r:embed="rId2"/>
          <a:srcRect/>
          <a:stretch>
            <a:fillRect/>
          </a:stretch>
        </p:blipFill>
        <p:spPr bwMode="auto">
          <a:xfrm>
            <a:off x="357158" y="0"/>
            <a:ext cx="1978833" cy="1798939"/>
          </a:xfrm>
          <a:prstGeom prst="rect">
            <a:avLst/>
          </a:prstGeom>
          <a:noFill/>
        </p:spPr>
      </p:pic>
      <p:pic>
        <p:nvPicPr>
          <p:cNvPr id="1027" name="Picture 3" descr="C:\Users\u\Desktop\Christmas Pictures\загруженное (2).jpg"/>
          <p:cNvPicPr>
            <a:picLocks noChangeAspect="1" noChangeArrowheads="1"/>
          </p:cNvPicPr>
          <p:nvPr/>
        </p:nvPicPr>
        <p:blipFill>
          <a:blip r:embed="rId3"/>
          <a:srcRect/>
          <a:stretch>
            <a:fillRect/>
          </a:stretch>
        </p:blipFill>
        <p:spPr bwMode="auto">
          <a:xfrm>
            <a:off x="6072198" y="4500570"/>
            <a:ext cx="2539301" cy="2643182"/>
          </a:xfrm>
          <a:prstGeom prst="rect">
            <a:avLst/>
          </a:prstGeom>
          <a:noFill/>
        </p:spPr>
      </p:pic>
      <p:pic>
        <p:nvPicPr>
          <p:cNvPr id="7" name="Picture 3" descr="C:\Users\u\Desktop\Christmas Pictures\загруженное (8).jpg"/>
          <p:cNvPicPr>
            <a:picLocks noChangeAspect="1" noChangeArrowheads="1"/>
          </p:cNvPicPr>
          <p:nvPr/>
        </p:nvPicPr>
        <p:blipFill>
          <a:blip r:embed="rId4"/>
          <a:srcRect/>
          <a:stretch>
            <a:fillRect/>
          </a:stretch>
        </p:blipFill>
        <p:spPr bwMode="auto">
          <a:xfrm>
            <a:off x="1" y="4904526"/>
            <a:ext cx="3000364" cy="1953474"/>
          </a:xfrm>
          <a:prstGeom prst="rect">
            <a:avLst/>
          </a:prstGeom>
          <a:noFill/>
        </p:spPr>
      </p:pic>
      <p:pic>
        <p:nvPicPr>
          <p:cNvPr id="12" name="Picture 2" descr="C:\Users\u\Desktop\Christmas Pictures\images (36).jpg"/>
          <p:cNvPicPr>
            <a:picLocks noChangeAspect="1" noChangeArrowheads="1"/>
          </p:cNvPicPr>
          <p:nvPr/>
        </p:nvPicPr>
        <p:blipFill>
          <a:blip r:embed="rId5"/>
          <a:srcRect/>
          <a:stretch>
            <a:fillRect/>
          </a:stretch>
        </p:blipFill>
        <p:spPr bwMode="auto">
          <a:xfrm>
            <a:off x="6929454" y="0"/>
            <a:ext cx="1947861" cy="1904957"/>
          </a:xfrm>
          <a:prstGeom prst="rect">
            <a:avLst/>
          </a:prstGeom>
          <a:noFill/>
        </p:spPr>
      </p:pic>
      <p:pic>
        <p:nvPicPr>
          <p:cNvPr id="13" name="Picture 2" descr="C:\Users\u\Desktop\Christmas Pictures\merry christmas kiss kiss kiss merry kissmas 3d gif animation blog.gif"/>
          <p:cNvPicPr>
            <a:picLocks noChangeAspect="1" noChangeArrowheads="1" noCrop="1"/>
          </p:cNvPicPr>
          <p:nvPr/>
        </p:nvPicPr>
        <p:blipFill>
          <a:blip r:embed="rId6"/>
          <a:srcRect/>
          <a:stretch>
            <a:fillRect/>
          </a:stretch>
        </p:blipFill>
        <p:spPr bwMode="auto">
          <a:xfrm>
            <a:off x="3286116" y="4714884"/>
            <a:ext cx="2619374" cy="139545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Mistletoe</a:t>
            </a:r>
            <a:endParaRPr lang="ru-RU" b="1" dirty="0">
              <a:solidFill>
                <a:srgbClr val="FF0000"/>
              </a:solidFill>
            </a:endParaRPr>
          </a:p>
        </p:txBody>
      </p:sp>
      <p:sp>
        <p:nvSpPr>
          <p:cNvPr id="4" name="TextBox 3"/>
          <p:cNvSpPr txBox="1"/>
          <p:nvPr/>
        </p:nvSpPr>
        <p:spPr>
          <a:xfrm>
            <a:off x="1714480" y="1857364"/>
            <a:ext cx="6286544" cy="1569660"/>
          </a:xfrm>
          <a:prstGeom prst="rect">
            <a:avLst/>
          </a:prstGeom>
          <a:noFill/>
        </p:spPr>
        <p:txBody>
          <a:bodyPr wrap="square" rtlCol="0">
            <a:spAutoFit/>
          </a:bodyPr>
          <a:lstStyle/>
          <a:p>
            <a:r>
              <a:rPr lang="en-US" sz="2400" dirty="0" smtClean="0"/>
              <a:t>Mistletoe is an evergreen plant with small leaves and small white berries. At Christmas Eve there is a bunch of mistletoe in every house. Under this bunch boys kiss girls.</a:t>
            </a:r>
            <a:endParaRPr lang="ru-RU" sz="2400" dirty="0"/>
          </a:p>
        </p:txBody>
      </p:sp>
      <p:pic>
        <p:nvPicPr>
          <p:cNvPr id="2050" name="Picture 2" descr="C:\Users\u\Desktop\Christmas Pictures\images (9).jpg"/>
          <p:cNvPicPr>
            <a:picLocks noChangeAspect="1" noChangeArrowheads="1"/>
          </p:cNvPicPr>
          <p:nvPr/>
        </p:nvPicPr>
        <p:blipFill>
          <a:blip r:embed="rId2"/>
          <a:srcRect/>
          <a:stretch>
            <a:fillRect/>
          </a:stretch>
        </p:blipFill>
        <p:spPr bwMode="auto">
          <a:xfrm>
            <a:off x="0" y="0"/>
            <a:ext cx="2466975" cy="1857375"/>
          </a:xfrm>
          <a:prstGeom prst="rect">
            <a:avLst/>
          </a:prstGeom>
          <a:noFill/>
        </p:spPr>
      </p:pic>
      <p:pic>
        <p:nvPicPr>
          <p:cNvPr id="5" name="Picture 2" descr="C:\Users\u\Desktop\Christmas Pictures\images (9).jpg"/>
          <p:cNvPicPr>
            <a:picLocks noChangeAspect="1" noChangeArrowheads="1"/>
          </p:cNvPicPr>
          <p:nvPr/>
        </p:nvPicPr>
        <p:blipFill>
          <a:blip r:embed="rId2"/>
          <a:srcRect/>
          <a:stretch>
            <a:fillRect/>
          </a:stretch>
        </p:blipFill>
        <p:spPr bwMode="auto">
          <a:xfrm>
            <a:off x="6677025" y="0"/>
            <a:ext cx="2466975" cy="1857375"/>
          </a:xfrm>
          <a:prstGeom prst="rect">
            <a:avLst/>
          </a:prstGeom>
          <a:noFill/>
        </p:spPr>
      </p:pic>
      <p:pic>
        <p:nvPicPr>
          <p:cNvPr id="2051" name="Picture 3" descr="C:\Users\u\Desktop\Christmas Pictures\images (10).jpg"/>
          <p:cNvPicPr>
            <a:picLocks noChangeAspect="1" noChangeArrowheads="1"/>
          </p:cNvPicPr>
          <p:nvPr/>
        </p:nvPicPr>
        <p:blipFill>
          <a:blip r:embed="rId3"/>
          <a:srcRect/>
          <a:stretch>
            <a:fillRect/>
          </a:stretch>
        </p:blipFill>
        <p:spPr bwMode="auto">
          <a:xfrm>
            <a:off x="312738" y="4094163"/>
            <a:ext cx="2466975" cy="1857375"/>
          </a:xfrm>
          <a:prstGeom prst="rect">
            <a:avLst/>
          </a:prstGeom>
          <a:noFill/>
        </p:spPr>
      </p:pic>
      <p:pic>
        <p:nvPicPr>
          <p:cNvPr id="2052" name="Picture 4" descr="C:\Users\u\Desktop\Christmas Pictures\images (11).jpg"/>
          <p:cNvPicPr>
            <a:picLocks noChangeAspect="1" noChangeArrowheads="1"/>
          </p:cNvPicPr>
          <p:nvPr/>
        </p:nvPicPr>
        <p:blipFill>
          <a:blip r:embed="rId4"/>
          <a:srcRect/>
          <a:stretch>
            <a:fillRect/>
          </a:stretch>
        </p:blipFill>
        <p:spPr bwMode="auto">
          <a:xfrm>
            <a:off x="6286512" y="4071942"/>
            <a:ext cx="2390775" cy="1914525"/>
          </a:xfrm>
          <a:prstGeom prst="rect">
            <a:avLst/>
          </a:prstGeom>
          <a:noFill/>
        </p:spPr>
      </p:pic>
      <p:pic>
        <p:nvPicPr>
          <p:cNvPr id="2053" name="Picture 5" descr="C:\Users\u\Desktop\Christmas Pictures\images (12).jpg"/>
          <p:cNvPicPr>
            <a:picLocks noChangeAspect="1" noChangeArrowheads="1"/>
          </p:cNvPicPr>
          <p:nvPr/>
        </p:nvPicPr>
        <p:blipFill>
          <a:blip r:embed="rId5"/>
          <a:srcRect/>
          <a:stretch>
            <a:fillRect/>
          </a:stretch>
        </p:blipFill>
        <p:spPr bwMode="auto">
          <a:xfrm>
            <a:off x="3357554" y="3857628"/>
            <a:ext cx="2143125" cy="2133600"/>
          </a:xfrm>
          <a:prstGeom prst="rect">
            <a:avLst/>
          </a:prstGeom>
          <a:noFill/>
        </p:spPr>
      </p:pic>
      <p:pic>
        <p:nvPicPr>
          <p:cNvPr id="9" name="Picture 4" descr="C:\Users\u\Desktop\Christmas Pictures\images (34).jpg"/>
          <p:cNvPicPr>
            <a:picLocks noChangeAspect="1" noChangeArrowheads="1"/>
          </p:cNvPicPr>
          <p:nvPr/>
        </p:nvPicPr>
        <p:blipFill>
          <a:blip r:embed="rId6"/>
          <a:srcRect/>
          <a:stretch>
            <a:fillRect/>
          </a:stretch>
        </p:blipFill>
        <p:spPr bwMode="auto">
          <a:xfrm>
            <a:off x="0" y="0"/>
            <a:ext cx="3543300" cy="647700"/>
          </a:xfrm>
          <a:prstGeom prst="rect">
            <a:avLst/>
          </a:prstGeom>
          <a:noFill/>
        </p:spPr>
      </p:pic>
      <p:pic>
        <p:nvPicPr>
          <p:cNvPr id="10" name="Picture 4" descr="C:\Users\u\Desktop\Christmas Pictures\images (34).jpg"/>
          <p:cNvPicPr>
            <a:picLocks noChangeAspect="1" noChangeArrowheads="1"/>
          </p:cNvPicPr>
          <p:nvPr/>
        </p:nvPicPr>
        <p:blipFill>
          <a:blip r:embed="rId6"/>
          <a:srcRect/>
          <a:stretch>
            <a:fillRect/>
          </a:stretch>
        </p:blipFill>
        <p:spPr bwMode="auto">
          <a:xfrm>
            <a:off x="3500430" y="0"/>
            <a:ext cx="3543300" cy="647700"/>
          </a:xfrm>
          <a:prstGeom prst="rect">
            <a:avLst/>
          </a:prstGeom>
          <a:noFill/>
        </p:spPr>
      </p:pic>
      <p:pic>
        <p:nvPicPr>
          <p:cNvPr id="11" name="Picture 4" descr="C:\Users\u\Desktop\Christmas Pictures\images (34).jpg"/>
          <p:cNvPicPr>
            <a:picLocks noChangeAspect="1" noChangeArrowheads="1"/>
          </p:cNvPicPr>
          <p:nvPr/>
        </p:nvPicPr>
        <p:blipFill>
          <a:blip r:embed="rId6"/>
          <a:srcRect/>
          <a:stretch>
            <a:fillRect/>
          </a:stretch>
        </p:blipFill>
        <p:spPr bwMode="auto">
          <a:xfrm>
            <a:off x="6929454" y="0"/>
            <a:ext cx="3543300" cy="6477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Robin</a:t>
            </a:r>
            <a:endParaRPr lang="ru-RU" b="1" dirty="0">
              <a:solidFill>
                <a:srgbClr val="FF0000"/>
              </a:solidFill>
            </a:endParaRPr>
          </a:p>
        </p:txBody>
      </p:sp>
      <p:sp>
        <p:nvSpPr>
          <p:cNvPr id="4" name="TextBox 3"/>
          <p:cNvSpPr txBox="1"/>
          <p:nvPr/>
        </p:nvSpPr>
        <p:spPr>
          <a:xfrm>
            <a:off x="1785918" y="2071678"/>
            <a:ext cx="5929354" cy="2308324"/>
          </a:xfrm>
          <a:prstGeom prst="rect">
            <a:avLst/>
          </a:prstGeom>
          <a:noFill/>
        </p:spPr>
        <p:txBody>
          <a:bodyPr wrap="square" rtlCol="0">
            <a:spAutoFit/>
          </a:bodyPr>
          <a:lstStyle/>
          <a:p>
            <a:r>
              <a:rPr lang="en-US" sz="2400" dirty="0" smtClean="0"/>
              <a:t>Many years ago postmen had bright red coats. They looked like robins. At Christmas they brought many Christmas cards. And people began to think about a robin as a Christmas bird. You can see it on almost every Christmas card. </a:t>
            </a:r>
            <a:endParaRPr lang="ru-RU" sz="2400" dirty="0"/>
          </a:p>
        </p:txBody>
      </p:sp>
      <p:pic>
        <p:nvPicPr>
          <p:cNvPr id="3074" name="Picture 2" descr="C:\Users\u\Desktop\Christmas Pictures\images (13).jpg"/>
          <p:cNvPicPr>
            <a:picLocks noChangeAspect="1" noChangeArrowheads="1"/>
          </p:cNvPicPr>
          <p:nvPr/>
        </p:nvPicPr>
        <p:blipFill>
          <a:blip r:embed="rId2"/>
          <a:srcRect/>
          <a:stretch>
            <a:fillRect/>
          </a:stretch>
        </p:blipFill>
        <p:spPr bwMode="auto">
          <a:xfrm>
            <a:off x="0" y="4600575"/>
            <a:ext cx="2028825" cy="2257425"/>
          </a:xfrm>
          <a:prstGeom prst="rect">
            <a:avLst/>
          </a:prstGeom>
          <a:noFill/>
        </p:spPr>
      </p:pic>
      <p:pic>
        <p:nvPicPr>
          <p:cNvPr id="3075" name="Picture 3" descr="C:\Users\u\Desktop\Christmas Pictures\images (14).jpg"/>
          <p:cNvPicPr>
            <a:picLocks noChangeAspect="1" noChangeArrowheads="1"/>
          </p:cNvPicPr>
          <p:nvPr/>
        </p:nvPicPr>
        <p:blipFill>
          <a:blip r:embed="rId3"/>
          <a:srcRect/>
          <a:stretch>
            <a:fillRect/>
          </a:stretch>
        </p:blipFill>
        <p:spPr bwMode="auto">
          <a:xfrm>
            <a:off x="7000875" y="4714875"/>
            <a:ext cx="2143125" cy="2143125"/>
          </a:xfrm>
          <a:prstGeom prst="rect">
            <a:avLst/>
          </a:prstGeom>
          <a:noFill/>
        </p:spPr>
      </p:pic>
      <p:pic>
        <p:nvPicPr>
          <p:cNvPr id="3076" name="Picture 4" descr="C:\Users\u\Desktop\Christmas Pictures\images (15).jpg"/>
          <p:cNvPicPr>
            <a:picLocks noChangeAspect="1" noChangeArrowheads="1"/>
          </p:cNvPicPr>
          <p:nvPr/>
        </p:nvPicPr>
        <p:blipFill>
          <a:blip r:embed="rId4"/>
          <a:srcRect/>
          <a:stretch>
            <a:fillRect/>
          </a:stretch>
        </p:blipFill>
        <p:spPr bwMode="auto">
          <a:xfrm>
            <a:off x="0" y="0"/>
            <a:ext cx="1847850" cy="2466975"/>
          </a:xfrm>
          <a:prstGeom prst="rect">
            <a:avLst/>
          </a:prstGeom>
          <a:noFill/>
        </p:spPr>
      </p:pic>
      <p:pic>
        <p:nvPicPr>
          <p:cNvPr id="3077" name="Picture 5" descr="C:\Users\u\Desktop\Christmas Pictures\images (16).jpg"/>
          <p:cNvPicPr>
            <a:picLocks noChangeAspect="1" noChangeArrowheads="1"/>
          </p:cNvPicPr>
          <p:nvPr/>
        </p:nvPicPr>
        <p:blipFill>
          <a:blip r:embed="rId5"/>
          <a:srcRect/>
          <a:stretch>
            <a:fillRect/>
          </a:stretch>
        </p:blipFill>
        <p:spPr bwMode="auto">
          <a:xfrm>
            <a:off x="3071802" y="4500570"/>
            <a:ext cx="2533650" cy="1800225"/>
          </a:xfrm>
          <a:prstGeom prst="rect">
            <a:avLst/>
          </a:prstGeom>
          <a:noFill/>
        </p:spPr>
      </p:pic>
      <p:pic>
        <p:nvPicPr>
          <p:cNvPr id="3078" name="Picture 6" descr="C:\Users\u\Desktop\Christmas Pictures\images (17).jpg"/>
          <p:cNvPicPr>
            <a:picLocks noChangeAspect="1" noChangeArrowheads="1"/>
          </p:cNvPicPr>
          <p:nvPr/>
        </p:nvPicPr>
        <p:blipFill>
          <a:blip r:embed="rId6"/>
          <a:srcRect/>
          <a:stretch>
            <a:fillRect/>
          </a:stretch>
        </p:blipFill>
        <p:spPr bwMode="auto">
          <a:xfrm>
            <a:off x="7000875" y="0"/>
            <a:ext cx="2143125" cy="21336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668</Words>
  <Application>Microsoft Office PowerPoint</Application>
  <PresentationFormat>Экран (4:3)</PresentationFormat>
  <Paragraphs>34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Christmas Traditions</vt:lpstr>
      <vt:lpstr>Trees and Presents</vt:lpstr>
      <vt:lpstr>Christmas Stockings</vt:lpstr>
      <vt:lpstr>Christmas Pudding</vt:lpstr>
      <vt:lpstr>Holly</vt:lpstr>
      <vt:lpstr>Mistletoe</vt:lpstr>
      <vt:lpstr>Robin</vt:lpstr>
      <vt:lpstr>Christmas Eve</vt:lpstr>
      <vt:lpstr>Christmas Day</vt:lpstr>
      <vt:lpstr>Boxing Day</vt:lpstr>
      <vt:lpstr>Twelfth Night</vt:lpstr>
      <vt:lpstr>European Christmas Song Contest</vt:lpstr>
      <vt:lpstr>Nativity Play</vt:lpstr>
      <vt:lpstr>Yule Log</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dc:creator>
  <cp:lastModifiedBy>u</cp:lastModifiedBy>
  <cp:revision>14</cp:revision>
  <dcterms:created xsi:type="dcterms:W3CDTF">2011-12-15T14:43:27Z</dcterms:created>
  <dcterms:modified xsi:type="dcterms:W3CDTF">2011-12-21T17:08:22Z</dcterms:modified>
</cp:coreProperties>
</file>