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5" r:id="rId4"/>
    <p:sldId id="266" r:id="rId5"/>
    <p:sldId id="263" r:id="rId6"/>
    <p:sldId id="257" r:id="rId7"/>
    <p:sldId id="262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CFAF9-FEB7-4EDB-8251-DF67521D87C9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F85D7-407A-4961-AE99-00867F8B197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F85D7-407A-4961-AE99-00867F8B1970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2">
            <a:lum bright="45000" contrast="-5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r="5400000" algn="ctr" rotWithShape="0">
              <a:srgbClr val="000000"/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85720" y="1571612"/>
            <a:ext cx="8358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День борьбы со </a:t>
            </a:r>
            <a:r>
              <a:rPr lang="ru-RU" sz="5400" b="1" dirty="0" err="1" smtClean="0">
                <a:solidFill>
                  <a:srgbClr val="FF0000"/>
                </a:solidFill>
                <a:latin typeface="Monotype Corsiva" pitchFamily="66" charset="0"/>
              </a:rPr>
              <a:t>СПИДом</a:t>
            </a:r>
            <a:endParaRPr lang="ru-RU" sz="54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в</a:t>
            </a:r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МБОУ гимназия № 104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«Классическая гимназия»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" name="Picture 6" descr="C:\Documents and Settings\u409\Рабочий стол\фоны\k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214818"/>
            <a:ext cx="2994640" cy="2071702"/>
          </a:xfrm>
          <a:prstGeom prst="hear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8794" y="214290"/>
            <a:ext cx="70009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Обучение 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педагогов гимназии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в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«Свердловском областном центре по профилактике и борьбе со СПИД и инфекционными заболеваниями»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D:\Documents and Settings\2C\Мои документы\Мои рисунки\Фотки\школа\обж\Новая папка\DSCN4089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00306"/>
            <a:ext cx="4071966" cy="2866706"/>
          </a:xfrm>
          <a:prstGeom prst="rect">
            <a:avLst/>
          </a:prstGeom>
          <a:noFill/>
        </p:spPr>
      </p:pic>
      <p:grpSp>
        <p:nvGrpSpPr>
          <p:cNvPr id="14" name="Группа 13"/>
          <p:cNvGrpSpPr/>
          <p:nvPr/>
        </p:nvGrpSpPr>
        <p:grpSpPr>
          <a:xfrm>
            <a:off x="3929058" y="2714620"/>
            <a:ext cx="4477540" cy="3082103"/>
            <a:chOff x="4247686" y="3186372"/>
            <a:chExt cx="4477540" cy="3082103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95722" y="3186372"/>
              <a:ext cx="1625308" cy="2666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21098280">
              <a:off x="4247686" y="3454009"/>
              <a:ext cx="1511149" cy="252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166478" y="3186372"/>
              <a:ext cx="829239" cy="2666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178035">
              <a:off x="6839504" y="3449548"/>
              <a:ext cx="1885722" cy="2818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357166"/>
            <a:ext cx="1143008" cy="1672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85852" y="357165"/>
            <a:ext cx="1258608" cy="1714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143380"/>
            <a:ext cx="385762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5720" y="214290"/>
            <a:ext cx="821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Родительские собрания по проблеме ВИЧ-инфекции с использованием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мультимедийной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программы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D:\Documents and Settings\2C\Мои документы\Мои рисунки\Фотки\школа\обж\Новая папка\DSCN4095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59346">
            <a:off x="711989" y="1366040"/>
            <a:ext cx="2474660" cy="3587139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071942"/>
            <a:ext cx="392430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2500306"/>
            <a:ext cx="39814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2" y="1357298"/>
            <a:ext cx="39433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00042"/>
            <a:ext cx="835824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Программа «Первичная профилактика ВИЧ-инфекции»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с учащимися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Упражнение «Мои ожидания»;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Анкетирование учащихся;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Лекция с использованием презентации «Что должен знать о  ВИЧ/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СПИДе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каждый»;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Просмотр видеофильма с обсуждением;</a:t>
            </a:r>
            <a:endParaRPr lang="ru-RU" sz="28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Упражнения на закрепление пройденного материала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(«Ситуация», «Степень доверия», «Ладошка») и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др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Заключительное анкетирование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5" name="Picture 11" descr="D:\Documents and Settings\2C\Мои документы\Мои рисунки\Фотки\школа\2009-2010\фото уч.2009\x_3095bce8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334941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9" name="Picture 5" descr="D:\Documents and Settings\2C\Мои документы\Мои рисунки\Фотки\школа\обж\спид 2012\DSCN3321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000108"/>
            <a:ext cx="3286148" cy="2357454"/>
          </a:xfrm>
          <a:prstGeom prst="rect">
            <a:avLst/>
          </a:prstGeom>
          <a:noFill/>
        </p:spPr>
      </p:pic>
      <p:pic>
        <p:nvPicPr>
          <p:cNvPr id="21507" name="Picture 3" descr="D:\Documents and Settings\2C\Мои документы\Мои рисунки\Фотки\школа\обж\спид 2012\DSCN3318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1857364"/>
            <a:ext cx="3238523" cy="2428892"/>
          </a:xfrm>
          <a:prstGeom prst="rect">
            <a:avLst/>
          </a:prstGeom>
          <a:noFill/>
        </p:spPr>
      </p:pic>
      <p:pic>
        <p:nvPicPr>
          <p:cNvPr id="21508" name="Picture 4" descr="D:\Documents and Settings\2C\Мои документы\Мои рисунки\Фотки\школа\обж\спид 2012\1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2928934"/>
            <a:ext cx="3214710" cy="2354362"/>
          </a:xfrm>
          <a:prstGeom prst="rect">
            <a:avLst/>
          </a:prstGeom>
          <a:noFill/>
        </p:spPr>
      </p:pic>
      <p:pic>
        <p:nvPicPr>
          <p:cNvPr id="21510" name="Picture 6" descr="D:\Documents and Settings\2C\Мои документы\Мои рисунки\Фотки\школа\обж\спид 2012\DSCN33221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786190"/>
            <a:ext cx="3597441" cy="2643206"/>
          </a:xfrm>
          <a:prstGeom prst="rect">
            <a:avLst/>
          </a:prstGeom>
          <a:noFill/>
        </p:spPr>
      </p:pic>
      <p:pic>
        <p:nvPicPr>
          <p:cNvPr id="21513" name="Picture 9" descr="D:\Documents and Settings\2C\Мои документы\Мои рисунки\Фотки\школа\2009-2010\фото уч.2009\x_09f6d04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6" y="4357694"/>
            <a:ext cx="343471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85720" y="214290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Работа с учащимися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D:\Documents and Settings\2C\Мои документы\Мои рисунки\Фотки\школа\обж\спид 2012\DSCN33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2"/>
            <a:ext cx="3524273" cy="264320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214290"/>
            <a:ext cx="821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Оформление информационного стенда,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творческие работы учащихся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146" name="Picture 2" descr="D:\Documents and Settings\2C\Мои документы\Мои рисунки\Фотки\школа\обж\стенды, плакаты, листовки\Изображение 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214422"/>
            <a:ext cx="3500462" cy="2625347"/>
          </a:xfrm>
          <a:prstGeom prst="rect">
            <a:avLst/>
          </a:prstGeom>
          <a:noFill/>
        </p:spPr>
      </p:pic>
      <p:pic>
        <p:nvPicPr>
          <p:cNvPr id="6147" name="Picture 3" descr="D:\Documents and Settings\2C\Мои документы\Мои рисунки\Фотки\школа\обж\стенды, плакаты, листовки\Изображение 0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929066"/>
            <a:ext cx="3524274" cy="2643206"/>
          </a:xfrm>
          <a:prstGeom prst="rect">
            <a:avLst/>
          </a:prstGeom>
          <a:noFill/>
        </p:spPr>
      </p:pic>
      <p:pic>
        <p:nvPicPr>
          <p:cNvPr id="6148" name="Picture 4" descr="D:\Documents and Settings\2C\Мои документы\Мои рисунки\Фотки\школа\обж\стенды, плакаты, листовки\Изображение 0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3929066"/>
            <a:ext cx="3500462" cy="2625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6929454" y="714356"/>
            <a:ext cx="1500198" cy="1928826"/>
            <a:chOff x="7215206" y="357165"/>
            <a:chExt cx="1494863" cy="2025629"/>
          </a:xfrm>
        </p:grpSpPr>
        <p:pic>
          <p:nvPicPr>
            <p:cNvPr id="1035" name="Picture 11" descr="D:\Documents and Settings\2C\Мои документы\Мои рисунки\Фотки\школа\2012-2013\я\DSCN354011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15206" y="357165"/>
              <a:ext cx="1494863" cy="202562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43900" y="1571612"/>
              <a:ext cx="169665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29" name="Picture 5" descr="D:\Documents and Settings\2C\Мои документы\Мои рисунки\Фотки\школа\обж\1 декабря 2011\DSCN16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714356"/>
            <a:ext cx="3071834" cy="3762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u409\Рабочий стол\Класс\IMG_33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429132"/>
            <a:ext cx="3215226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571604" y="214290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Акция «Деревце надежды»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7" name="Picture 3" descr="D:\Documents and Settings\2C\Мои документы\Мои рисунки\Фотки\школа\обж\1 декабря 2011\DSCN16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714356"/>
            <a:ext cx="2952771" cy="2214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D:\Documents and Settings\2C\Мои документы\Мои рисунки\Фотки\школа\обж\день борьбы со спидом 2007\IMG_81351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4643446"/>
            <a:ext cx="1357322" cy="1879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4744" y="2928934"/>
            <a:ext cx="2857520" cy="3670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Documents and Settings\2C\Мои документы\Мои рисунки\Фотки\школа\обж\день борьбы со спидом 2007\IMG_812411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9454" y="2643182"/>
            <a:ext cx="1428760" cy="2013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1142984"/>
            <a:ext cx="59293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  <a:latin typeface="Monotype Corsiva" pitchFamily="66" charset="0"/>
              </a:rPr>
              <a:t>Спасибо за внимание</a:t>
            </a:r>
            <a:endParaRPr lang="ru-RU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117</Words>
  <PresentationFormat>Экран (4:3)</PresentationFormat>
  <Paragraphs>22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СиС</dc:creator>
  <cp:lastModifiedBy>СиС</cp:lastModifiedBy>
  <cp:revision>30</cp:revision>
  <dcterms:created xsi:type="dcterms:W3CDTF">2013-04-09T04:55:57Z</dcterms:created>
  <dcterms:modified xsi:type="dcterms:W3CDTF">2013-04-09T16:32:08Z</dcterms:modified>
</cp:coreProperties>
</file>