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7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4" r:id="rId18"/>
    <p:sldId id="273" r:id="rId19"/>
    <p:sldId id="280" r:id="rId20"/>
    <p:sldId id="282" r:id="rId21"/>
    <p:sldId id="281" r:id="rId22"/>
    <p:sldId id="283" r:id="rId23"/>
    <p:sldId id="278" r:id="rId24"/>
    <p:sldId id="279" r:id="rId25"/>
    <p:sldId id="285" r:id="rId26"/>
    <p:sldId id="284" r:id="rId27"/>
    <p:sldId id="275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9A0CD5-FE7B-4692-A7EA-5B422FF2CCC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B949F9-4338-42D8-82ED-F852135C1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Памятники города </a:t>
            </a:r>
            <a:r>
              <a:rPr lang="ru-RU" smtClean="0"/>
              <a:t>Екатеринбурга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761344"/>
          </a:xfrm>
        </p:spPr>
        <p:txBody>
          <a:bodyPr/>
          <a:lstStyle/>
          <a:p>
            <a:r>
              <a:rPr lang="ru-RU" sz="2800" dirty="0" smtClean="0"/>
              <a:t>9 мая                                                                 День победы в ВОВ</a:t>
            </a:r>
            <a:br>
              <a:rPr lang="ru-RU" sz="2800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Мемориал воинам, погибшим во время Великой Отечественной войны 1941-1945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4290"/>
            <a:ext cx="8280920" cy="6429420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sz="1600" dirty="0" smtClean="0"/>
              <a:t>Вскоре после начала войны на Среднем Урале развернули 153 госпиталя. В Свердловске -40 госпиталей, куда и свозились раненые со всех фронтов. Госпитали располагались в здании Горно-металлургического техникума </a:t>
            </a:r>
            <a:r>
              <a:rPr lang="ru-RU" sz="1600" dirty="0" smtClean="0"/>
              <a:t>           (</a:t>
            </a:r>
            <a:r>
              <a:rPr lang="ru-RU" sz="1600" dirty="0" smtClean="0"/>
              <a:t>сегодня – колледж имени И. Ползунова), здании Пединститута на Карла Либкнехта и гимназии № 9, в Доме контор и здании общежития </a:t>
            </a:r>
            <a:r>
              <a:rPr lang="ru-RU" sz="1600" dirty="0" smtClean="0"/>
              <a:t>                                     </a:t>
            </a:r>
            <a:r>
              <a:rPr lang="ru-RU" sz="1600" dirty="0" err="1" smtClean="0"/>
              <a:t>Уралмашзавода</a:t>
            </a:r>
            <a:r>
              <a:rPr lang="ru-RU" sz="1600" dirty="0" smtClean="0"/>
              <a:t>. Всех, кто умирал в этих госпиталях, хоронили на территории Екатеринбурга, поскольку вывозить тела на их родину в условиях военных действий было просто невозможно. Таких умерших и погребенных в столице Урала воинов оказалось свыше полутора тысяч человек. На щитах воинского мемориала </a:t>
            </a:r>
            <a:r>
              <a:rPr lang="ru-RU" sz="1600" dirty="0" err="1" smtClean="0"/>
              <a:t>Широкореченского</a:t>
            </a:r>
            <a:r>
              <a:rPr lang="ru-RU" sz="1600" dirty="0" smtClean="0"/>
              <a:t> кладбища значится 1532 фамилии.</a:t>
            </a:r>
          </a:p>
          <a:p>
            <a:pPr fontAlgn="t"/>
            <a:r>
              <a:rPr lang="ru-RU" sz="1600" dirty="0" smtClean="0"/>
              <a:t>Первые захоронения военнослужащих на </a:t>
            </a:r>
            <a:r>
              <a:rPr lang="ru-RU" sz="1600" dirty="0" err="1" smtClean="0"/>
              <a:t>Широкореченском</a:t>
            </a:r>
            <a:r>
              <a:rPr lang="ru-RU" sz="1600" dirty="0" smtClean="0"/>
              <a:t> кладбище были произведены в сентябре 1941 года. Позже это место стало называться военным кладбищем. И в 1946 году на военном захоронении была сооружена стела-обелиск, высотой 10,6 метров. На полированном черном мраморе была </a:t>
            </a:r>
            <a:r>
              <a:rPr lang="ru-RU" sz="1600" dirty="0" smtClean="0"/>
              <a:t>   высечена </a:t>
            </a:r>
            <a:r>
              <a:rPr lang="ru-RU" sz="1600" dirty="0" smtClean="0"/>
              <a:t>надпись: "Вечная слава героям, павшим за свободу и независимость нашей Родины".</a:t>
            </a:r>
          </a:p>
          <a:p>
            <a:pPr fontAlgn="t"/>
            <a:r>
              <a:rPr lang="ru-RU" sz="1600" dirty="0" smtClean="0"/>
              <a:t>К 10-летию Победы вместо деревянных надгробий на каждую могилу установили бетонные памятники, и на каждом была фамильная табличка с военным званием, датами рождения и смерти. В дальнейшем он дважды подвергался реконструкции - в 1975 г. к празднованию 30-летия Великой Победы и в 1985 г. – к 40-летию Победы.</a:t>
            </a:r>
          </a:p>
          <a:p>
            <a:pPr fontAlgn="t"/>
            <a:r>
              <a:rPr lang="ru-RU" sz="1600" dirty="0" smtClean="0"/>
              <a:t>В процессе подготовки к празднованию 30-летия Победы в Великой Отечественной войне, сначала планировалось установить бронзовую фигуру раненого воина, пытающегося подняться. Фигура должна была подсвечиваться прожекторами таким образом, чтобы своим силуэтом в ночное время </a:t>
            </a:r>
            <a:r>
              <a:rPr lang="ru-RU" sz="1600" dirty="0" smtClean="0"/>
              <a:t>  выделяться </a:t>
            </a:r>
            <a:r>
              <a:rPr lang="ru-RU" sz="1600" dirty="0" smtClean="0"/>
              <a:t>на фоне стены. По неизвестным причинам проект сооружения фигуры бойца не был осуществлен.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Широкореченский</a:t>
            </a:r>
            <a:r>
              <a:rPr lang="ru-RU" b="1" dirty="0" smtClean="0"/>
              <a:t> мемориал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2984"/>
            <a:ext cx="8208912" cy="5526376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dirty="0" smtClean="0"/>
              <a:t>А вместо этого была сооружена Мемориальная стена-ограда, с увековечиванием памяти всех участников Великой Отечественной войны, скончавшихся в госпиталях г. Свердловска и захороненных на кладбищах города. На Мемориальной стене-ограде укреплены 18 щитов, на которых в алфавитном порядке бронзовыми рельефными буквами обозначены фамилии и инициалы 1 532 солдат и офицеров. Перед стеной был разбит газон, а за стеной посажено 30 березок, по количеству прошедших лет со дня победы. Стела-обелиск была увеличена в высоту до 14 метров. Торжественное открытие Воинского Мемориала состоялось 9-го мая 1975 г.- в Тридцатилетие Победы в Великой Отечественной войне 1941-1945 гг.</a:t>
            </a:r>
          </a:p>
          <a:p>
            <a:pPr fontAlgn="t"/>
            <a:r>
              <a:rPr lang="ru-RU" dirty="0" smtClean="0"/>
              <a:t>К сорокалетию Победы обелиск был полностью реконструирован, увеличен по высоте до 25 метров, а серый гранит заменен на полированный красный. Рядом на мемориальной стене высечены слова: «Подвиг ваш бессмертен».</a:t>
            </a:r>
          </a:p>
          <a:p>
            <a:pPr fontAlgn="t"/>
            <a:r>
              <a:rPr lang="ru-RU" dirty="0" smtClean="0"/>
              <a:t>По традиции утром в День Победы тысячи горожан всех поколений приходят к мемориалу воинам, умершим от ран в уральских госпиталях, чтобы почтить память тех, кто отдал жизнь за свободу Отечества. К мемориалу возлагаются венки и живые цветы, торжественным маршем проходит рота почетного караула.</a:t>
            </a:r>
          </a:p>
          <a:p>
            <a:pPr fontAlgn="t"/>
            <a:r>
              <a:rPr lang="ru-RU" dirty="0" smtClean="0"/>
              <a:t>Скульптор Ф.Ф. </a:t>
            </a:r>
            <a:r>
              <a:rPr lang="ru-RU" dirty="0" err="1" smtClean="0"/>
              <a:t>Фаттахутдинов</a:t>
            </a:r>
            <a:r>
              <a:rPr lang="ru-RU" dirty="0" smtClean="0"/>
              <a:t>, архитектор </a:t>
            </a:r>
            <a:r>
              <a:rPr lang="ru-RU" dirty="0" err="1" smtClean="0"/>
              <a:t>Г.И.Белянкин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Мемориал памяти учащимся и учителям школ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05064"/>
            <a:ext cx="2771800" cy="2121099"/>
          </a:xfrm>
        </p:spPr>
        <p:txBody>
          <a:bodyPr/>
          <a:lstStyle/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ул. Банникова, 5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78808" y="2204864"/>
            <a:ext cx="3520440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5430502" cy="3949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Мемориал памяти учащимся и учителям школ №22, 145, 146 и воинам 49 полка, погибшим в годы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дминистратор\Pictures\700_525_f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5643602" cy="423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Памятная стела в честь героев-авиаторов Урала, Поволжья, Сибири и Забайкалья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Стела будет установлена 17 августа в честь 100-летия Военно-воздушных сил.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5796136" y="4786322"/>
            <a:ext cx="2376264" cy="1339841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ул. Первомайская, 94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58" y="2357430"/>
            <a:ext cx="5286412" cy="4214842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sz="3400" dirty="0" smtClean="0"/>
              <a:t>На стеле размещено несколько мемориальных досок с именами более 300 Героев Советского Союза и Российской Федерации, в разные годы служивших в соединениях и воинских частях командования ВВС и ПВО ЦВО. Почетное место на стеле заняло изображение трижды Героя Советского Союза, маршала авиации Ивана </a:t>
            </a:r>
            <a:r>
              <a:rPr lang="ru-RU" sz="3400" dirty="0" err="1" smtClean="0"/>
              <a:t>Кожедуба</a:t>
            </a:r>
            <a:r>
              <a:rPr lang="ru-RU" sz="3400" dirty="0" smtClean="0"/>
              <a:t> и доска с именами двух десятков дважды Героев Советского Союза.</a:t>
            </a:r>
          </a:p>
          <a:p>
            <a:pPr fontAlgn="t">
              <a:buNone/>
            </a:pPr>
            <a:r>
              <a:rPr lang="ru-RU" sz="3400" b="1" dirty="0" smtClean="0"/>
              <a:t> 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704832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Памятник «Военный связист»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771764" cy="4924919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Pictures\106_80_fix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1986764" cy="1499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 «Военный связист»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900750" cy="5145360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ru-RU" sz="4400" dirty="0" smtClean="0"/>
              <a:t>Памятник "Военный связист" открыт в 2008 году. Связист стоит, опираясь на одно колено. В руке у него военно-полевой телефонный аппарат ТАИ-43, на спине - катушка с кабелем, а одет он в форму образца 70-х годов прошлого века. Скульптуру установил на свои средства сотовый оператор "Мотив". Компания была основана в 1996 году военными связистами, они и придумали подарить себе и городу этот памятник, который сделан из бронзы.</a:t>
            </a:r>
          </a:p>
          <a:p>
            <a:pPr fontAlgn="t"/>
            <a:r>
              <a:rPr lang="ru-RU" sz="4400" dirty="0" smtClean="0"/>
              <a:t>Автор "Связиста" скульптор Куклин Д.В.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7950" y="5214950"/>
            <a:ext cx="1958466" cy="1310394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ул. Шейнкмана, 57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 воинам-танкистам и труженикам тыла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843202" cy="4976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Капсула времени «Что ты знаешь о войне?»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3704088" cy="5256584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dirty="0" smtClean="0"/>
              <a:t> Капсула памяти для потомков 1945-2005-2045 «Что ты знаешь о войне?».</a:t>
            </a:r>
          </a:p>
          <a:p>
            <a:pPr fontAlgn="t"/>
            <a:r>
              <a:rPr lang="ru-RU" dirty="0" smtClean="0"/>
              <a:t>Завещано вскрыть в день 100-летней годовщины Великой Победы над фашизмом 9 мая 2045 года.</a:t>
            </a:r>
          </a:p>
          <a:p>
            <a:pPr fontAlgn="t"/>
            <a:endParaRPr lang="ru-RU" dirty="0" smtClean="0"/>
          </a:p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Парк Победы</a:t>
            </a:r>
            <a:endParaRPr lang="ru-RU" dirty="0"/>
          </a:p>
        </p:txBody>
      </p:sp>
      <p:pic>
        <p:nvPicPr>
          <p:cNvPr id="1026" name="Picture 2" descr="C:\Users\Администратор\Pictures\посл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712281" cy="342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дминистратор\Pictures\700_525_f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1609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428604"/>
            <a:ext cx="8064896" cy="6143668"/>
          </a:xfrm>
        </p:spPr>
        <p:txBody>
          <a:bodyPr>
            <a:normAutofit fontScale="92500"/>
          </a:bodyPr>
          <a:lstStyle/>
          <a:p>
            <a:pPr fontAlgn="t"/>
            <a:r>
              <a:rPr lang="ru-RU" dirty="0" smtClean="0"/>
              <a:t>Открытие памятника воинам танкового корпуса состоялось 22 февраля 1962 года на Привокзальной площади. Старый рабочий, олицетворяющий Урал, благословляет молодого воина-танкиста на борьбу с фашизмом. Фигуры рабочего и воина установлены на танке-постаменте из полированного уральского гранита. Общая высота памятника 14 м. Старый рабочий протягивает руку в большой рукавице, поэтому в народе памятник зовется «варежкой» и люди, которые договариваются встретиться на вокзале, делают это «под варежкой». Памятник </a:t>
            </a:r>
            <a:r>
              <a:rPr lang="ru-RU" dirty="0" smtClean="0"/>
              <a:t>напоминает </a:t>
            </a:r>
            <a:r>
              <a:rPr lang="ru-RU" dirty="0" smtClean="0"/>
              <a:t>горожанам о том, что в 1943 году в Свердловске был сформирован Танковый корпус, который прошел от Курской дуги до Берлина.</a:t>
            </a:r>
          </a:p>
          <a:p>
            <a:pPr fontAlgn="t"/>
            <a:r>
              <a:rPr lang="ru-RU" dirty="0" smtClean="0"/>
              <a:t>Скульпторы </a:t>
            </a:r>
            <a:r>
              <a:rPr lang="ru-RU" dirty="0" err="1" smtClean="0"/>
              <a:t>В.М.Друздин</a:t>
            </a:r>
            <a:r>
              <a:rPr lang="ru-RU" dirty="0" smtClean="0"/>
              <a:t>, П.А.Сажин, архитектор </a:t>
            </a:r>
            <a:r>
              <a:rPr lang="ru-RU" dirty="0" err="1" smtClean="0"/>
              <a:t>Г.И.Белянкин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69" y="1714488"/>
            <a:ext cx="5304271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героям-пожарным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268760"/>
            <a:ext cx="3240360" cy="4788024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Памятник героям-пожарным выпускникам училища, погибшим </a:t>
            </a:r>
            <a:r>
              <a:rPr lang="ru-RU" dirty="0" smtClean="0"/>
              <a:t>                      в </a:t>
            </a:r>
            <a:r>
              <a:rPr lang="ru-RU" dirty="0" smtClean="0"/>
              <a:t>годы Великой Отечественной </a:t>
            </a:r>
            <a:r>
              <a:rPr lang="ru-RU" dirty="0" smtClean="0"/>
              <a:t>войны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C:\Users\Администратор\Pictures\60_80_fix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41168"/>
            <a:ext cx="1000128" cy="133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 воинам-спортсменам Урала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истратор\Pictures\спорт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6500858" cy="4727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186634" cy="4572000"/>
          </a:xfrm>
        </p:spPr>
        <p:txBody>
          <a:bodyPr>
            <a:normAutofit fontScale="85000" lnSpcReduction="10000"/>
          </a:bodyPr>
          <a:lstStyle/>
          <a:p>
            <a:pPr fontAlgn="t"/>
            <a:r>
              <a:rPr lang="ru-RU" sz="2800" dirty="0" smtClean="0"/>
              <a:t>Памятник воинам-спортсменам Урала был установлен участникам Великой Отечественной войны 1941-1945 гг. в 1996 году.</a:t>
            </a:r>
          </a:p>
          <a:p>
            <a:pPr fontAlgn="t"/>
            <a:r>
              <a:rPr lang="ru-RU" sz="2800" dirty="0" smtClean="0"/>
              <a:t>Скульпторы: К.В. </a:t>
            </a:r>
            <a:r>
              <a:rPr lang="ru-RU" sz="2800" dirty="0" err="1" smtClean="0"/>
              <a:t>Грюнберг</a:t>
            </a:r>
            <a:r>
              <a:rPr lang="ru-RU" sz="2800" dirty="0" smtClean="0"/>
              <a:t>, В.А. Говорухин;</a:t>
            </a:r>
          </a:p>
          <a:p>
            <a:pPr fontAlgn="t"/>
            <a:r>
              <a:rPr lang="ru-RU" sz="2800" dirty="0" smtClean="0"/>
              <a:t>Архитектор: А.Ю. </a:t>
            </a:r>
            <a:r>
              <a:rPr lang="ru-RU" sz="2800" dirty="0" err="1" smtClean="0"/>
              <a:t>Истратов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57826"/>
            <a:ext cx="3524200" cy="1167518"/>
          </a:xfrm>
        </p:spPr>
        <p:txBody>
          <a:bodyPr>
            <a:normAutofit fontScale="85000" lnSpcReduction="10000"/>
          </a:bodyPr>
          <a:lstStyle/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ул. Большакова, 90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Памятный камень в честь фронтовиков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истратор\Pictures\студент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49937"/>
            <a:ext cx="6500858" cy="4727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Памятный камень в честь фронтовиков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524000"/>
            <a:ext cx="4824536" cy="5001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Памятный камень и сквер, деревья которого посажены девушками Уральского государственного университета им. А.М. Горького после окончания Великой Отечественной войны в честь вернувшихся для продолжения учёбы студентов-фронтовиков.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786322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ул. Белинского, от ул. Куйбышева до ул. Декабристов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Памятник австрийским военнопленным, погибшим в войнах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556792"/>
            <a:ext cx="3024336" cy="5158356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2000" dirty="0" smtClean="0"/>
              <a:t>Памятник австрийским военнопленным, погибшим в </a:t>
            </a:r>
            <a:r>
              <a:rPr lang="ru-RU" sz="2000" dirty="0" smtClean="0"/>
              <a:t>первой  </a:t>
            </a:r>
            <a:r>
              <a:rPr lang="ru-RU" sz="2000" dirty="0" smtClean="0"/>
              <a:t>и второй мировых войнах. Установлен на бывшей территории Единоверческого кладбища</a:t>
            </a:r>
          </a:p>
          <a:p>
            <a:pPr fontAlgn="t"/>
            <a:endParaRPr lang="ru-RU" sz="2000" dirty="0" smtClean="0"/>
          </a:p>
          <a:p>
            <a:pPr fontAlgn="t"/>
            <a:endParaRPr lang="ru-RU" sz="2000" dirty="0" smtClean="0"/>
          </a:p>
          <a:p>
            <a:pPr fontAlgn="t"/>
            <a:endParaRPr lang="ru-RU" sz="2000" dirty="0" smtClean="0"/>
          </a:p>
          <a:p>
            <a:pPr fontAlgn="t"/>
            <a:r>
              <a:rPr lang="ru-RU" sz="1900" dirty="0" smtClean="0"/>
              <a:t>          Город: Екатеринбург</a:t>
            </a:r>
          </a:p>
          <a:p>
            <a:pPr fontAlgn="t"/>
            <a:r>
              <a:rPr lang="ru-RU" sz="1900" dirty="0" smtClean="0"/>
              <a:t>Адрес: Сибирский тракт, 15</a:t>
            </a:r>
          </a:p>
          <a:p>
            <a:pPr>
              <a:buNone/>
            </a:pPr>
            <a:r>
              <a:rPr lang="ru-RU" sz="1900" dirty="0" smtClean="0"/>
              <a:t> </a:t>
            </a:r>
            <a:endParaRPr lang="ru-RU" sz="1900" dirty="0"/>
          </a:p>
        </p:txBody>
      </p:sp>
      <p:pic>
        <p:nvPicPr>
          <p:cNvPr id="14338" name="Picture 2" descr="C:\Users\Администратор\Pictures\700_525_f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5078938" cy="380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Мемориал участникам Парада Победы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72264" y="5643578"/>
            <a:ext cx="1744152" cy="1025782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ru-RU" dirty="0" smtClean="0"/>
              <a:t>Город: Березовский</a:t>
            </a:r>
          </a:p>
          <a:p>
            <a:pPr fontAlgn="t"/>
            <a:r>
              <a:rPr lang="ru-RU" dirty="0" smtClean="0"/>
              <a:t>Адрес: парк Победы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1524000"/>
            <a:ext cx="2428892" cy="447676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C:\Users\Администратор\Pictures\березов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618831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участникам па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771530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b="1" dirty="0" smtClean="0"/>
              <a:t>Памятник «Самолет БИ-1»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069686" cy="48531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15 мая 1942 года </a:t>
            </a:r>
            <a:r>
              <a:rPr lang="ru-RU" dirty="0" smtClean="0"/>
              <a:t>                      в </a:t>
            </a:r>
            <a:r>
              <a:rPr lang="ru-RU" dirty="0" smtClean="0"/>
              <a:t>небо Кольцово поднялся самолет БИ-1 с ракетным двигателем пилотируемым летчиком – испытателем </a:t>
            </a:r>
            <a:r>
              <a:rPr lang="ru-RU" dirty="0" err="1" smtClean="0"/>
              <a:t>Г.Я.Бахчиванджи</a:t>
            </a:r>
            <a:r>
              <a:rPr lang="ru-RU" dirty="0" smtClean="0"/>
              <a:t>, которому   тоже установлен памятник.</a:t>
            </a:r>
            <a:endParaRPr lang="ru-RU" dirty="0"/>
          </a:p>
        </p:txBody>
      </p:sp>
      <p:pic>
        <p:nvPicPr>
          <p:cNvPr id="15363" name="Picture 3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729015" cy="3439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b="1" dirty="0" smtClean="0"/>
              <a:t>Камень «Живи и помни»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1524000"/>
            <a:ext cx="2984008" cy="4572000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ru-RU" dirty="0" smtClean="0"/>
              <a:t>   </a:t>
            </a:r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>
              <a:buNone/>
            </a:pPr>
            <a:r>
              <a:rPr lang="ru-RU" dirty="0" smtClean="0"/>
              <a:t>                                                                          Город: Екатеринбург</a:t>
            </a:r>
          </a:p>
          <a:p>
            <a:pPr fontAlgn="t"/>
            <a:r>
              <a:rPr lang="ru-RU" dirty="0" smtClean="0"/>
              <a:t>Адрес: пос. Билимбай, пл. Свободы 1а</a:t>
            </a:r>
          </a:p>
          <a:p>
            <a:pPr fontAlgn="t">
              <a:buNone/>
            </a:pP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5631659" cy="409575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Pictures\119_80_fix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143140" cy="1440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Катюша и Самоходка на постаменте около </a:t>
            </a:r>
            <a:r>
              <a:rPr lang="ru-RU" b="1" dirty="0" err="1" smtClean="0"/>
              <a:t>Артилерийского</a:t>
            </a:r>
            <a:r>
              <a:rPr lang="ru-RU" b="1" dirty="0" smtClean="0"/>
              <a:t> училища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4286256"/>
            <a:ext cx="2736304" cy="1809744"/>
          </a:xfrm>
        </p:spPr>
        <p:txBody>
          <a:bodyPr>
            <a:normAutofit fontScale="92500" lnSpcReduction="20000"/>
          </a:bodyPr>
          <a:lstStyle/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ул. Щербакова, 139</a:t>
            </a:r>
          </a:p>
          <a:p>
            <a:endParaRPr lang="ru-RU" dirty="0"/>
          </a:p>
        </p:txBody>
      </p:sp>
      <p:pic>
        <p:nvPicPr>
          <p:cNvPr id="4098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5238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Мемориал Вечная Слава студентам и сотрудникам Горного института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524000"/>
            <a:ext cx="3200032" cy="4572000"/>
          </a:xfrm>
        </p:spPr>
        <p:txBody>
          <a:bodyPr/>
          <a:lstStyle/>
          <a:p>
            <a:r>
              <a:rPr lang="ru-RU" dirty="0" smtClean="0"/>
              <a:t>Мемориал Вечная Слава студентам и сотрудникам горного института павшим в боях за Родину. Установлен в 1975 году.</a:t>
            </a:r>
            <a:endParaRPr lang="ru-RU" dirty="0"/>
          </a:p>
        </p:txBody>
      </p:sp>
      <p:pic>
        <p:nvPicPr>
          <p:cNvPr id="6146" name="Picture 2" descr="C:\Users\Администратор\Pictures\550_40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54025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Мемориал «Вечная память воинам Железнодорожникам»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4357694"/>
            <a:ext cx="2921690" cy="1738306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dirty="0" smtClean="0"/>
              <a:t>Город: Екатеринбург</a:t>
            </a:r>
          </a:p>
          <a:p>
            <a:pPr fontAlgn="t"/>
            <a:r>
              <a:rPr lang="ru-RU" dirty="0" smtClean="0"/>
              <a:t>Адрес: ул. Челюскинцев, 102</a:t>
            </a:r>
          </a:p>
          <a:p>
            <a:endParaRPr lang="ru-RU" dirty="0"/>
          </a:p>
        </p:txBody>
      </p:sp>
      <p:pic>
        <p:nvPicPr>
          <p:cNvPr id="3074" name="Picture 2" descr="C:\Users\Администратор\Pictures\воинам ж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56" y="1690540"/>
            <a:ext cx="5435428" cy="395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r>
              <a:rPr lang="ru-RU" b="1" dirty="0" smtClean="0"/>
              <a:t>Мемориал воинам умершим от ран в 1941-1943 годах на Михайловском кладбище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истратор\Pictures\Михайл клад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214554"/>
            <a:ext cx="589363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260648"/>
            <a:ext cx="7992888" cy="64545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нескольких попыток уничтожения Михайловского кладбища и превращения всей его территории в парк для прогулок и отдыха, по решению администрации Кировского района в 1998 г. было решение о реставрации кладбища. На сегодняшний момент, часть кладбища обнесена красивым забором, могилы стараются сильно не запускать. Вместо ликвидированных в 1981 году индивидуальных надгробий военнослужащим, умершим от ран в годы беспощадной войны, к 50-летию нашей Победы в ВОВ (Великой Отечественной войне) и был установлен мраморный мемориал.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этом месте захоронили 317 солдат-фронтовиков, которые умерли от ранений (1941-1943 </a:t>
            </a:r>
            <a:r>
              <a:rPr lang="ru-RU" dirty="0" err="1" smtClean="0"/>
              <a:t>гг</a:t>
            </a:r>
            <a:r>
              <a:rPr lang="ru-RU" dirty="0" smtClean="0"/>
              <a:t>) во времена Великой Отечественной войны в госпиталях Свердловска.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Ежегодно у мемориала на кладбище проходят традиционные уже митинги памяти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1261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Памятники города Екатеринбурга      </vt:lpstr>
      <vt:lpstr>Капсула времени «Что ты знаешь о войне?»</vt:lpstr>
      <vt:lpstr>Памятник «Самолет БИ-1»</vt:lpstr>
      <vt:lpstr>Камень «Живи и помни»</vt:lpstr>
      <vt:lpstr>Катюша и Самоходка на постаменте около Артилерийского училища </vt:lpstr>
      <vt:lpstr>Мемориал Вечная Слава студентам и сотрудникам Горного института </vt:lpstr>
      <vt:lpstr>Мемориал «Вечная память воинам Железнодорожникам»</vt:lpstr>
      <vt:lpstr>Мемориал воинам умершим от ран в 1941-1943 годах на Михайловском кладбище </vt:lpstr>
      <vt:lpstr>Слайд 9</vt:lpstr>
      <vt:lpstr>Мемориал воинам, погибшим во время Великой Отечественной войны 1941-1945 гг.</vt:lpstr>
      <vt:lpstr>Слайд 11</vt:lpstr>
      <vt:lpstr>Широкореченский мемориал </vt:lpstr>
      <vt:lpstr>Мемориал памяти учащимся и учителям школ </vt:lpstr>
      <vt:lpstr>Мемориал памяти учащимся и учителям школ №22, 145, 146 и воинам 49 полка, погибшим в годы Великой Отечественной Войны</vt:lpstr>
      <vt:lpstr>Памятная стела в честь героев-авиаторов Урала, Поволжья, Сибири и Забайкалья </vt:lpstr>
      <vt:lpstr>Стела будет установлена 17 августа в честь 100-летия Военно-воздушных сил. </vt:lpstr>
      <vt:lpstr>Памятник «Военный связист» </vt:lpstr>
      <vt:lpstr>Памятник «Военный связист» </vt:lpstr>
      <vt:lpstr>Памятник воинам-танкистам и труженикам тыла </vt:lpstr>
      <vt:lpstr>Слайд 20</vt:lpstr>
      <vt:lpstr>Слайд 21</vt:lpstr>
      <vt:lpstr>Памятник героям-пожарным </vt:lpstr>
      <vt:lpstr>Памятник воинам-спортсменам Урала </vt:lpstr>
      <vt:lpstr>Слайд 24</vt:lpstr>
      <vt:lpstr>Памятный камень в честь фронтовиков </vt:lpstr>
      <vt:lpstr>Памятный камень в честь фронтовиков </vt:lpstr>
      <vt:lpstr>Памятник австрийским военнопленным, погибшим в войнах </vt:lpstr>
      <vt:lpstr>Мемориал участникам Парада Победы 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k342</cp:lastModifiedBy>
  <cp:revision>16</cp:revision>
  <dcterms:created xsi:type="dcterms:W3CDTF">2013-05-07T17:36:19Z</dcterms:created>
  <dcterms:modified xsi:type="dcterms:W3CDTF">2014-02-12T08:34:31Z</dcterms:modified>
</cp:coreProperties>
</file>