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78" r:id="rId4"/>
    <p:sldId id="280" r:id="rId5"/>
    <p:sldId id="281" r:id="rId6"/>
    <p:sldId id="282" r:id="rId7"/>
    <p:sldId id="283" r:id="rId8"/>
    <p:sldId id="284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857892"/>
            <a:ext cx="9358377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Motto: Culture unites 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928670"/>
            <a:ext cx="4503797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Dialogue of Cultures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357166"/>
            <a:ext cx="550072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Third Festival of Foreign Languages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3" name="Picture 2" descr="C:\Users\u\Desktop\Презентация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3214688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C:\Users\u\Desktop\Презентация\imag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4290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C:\Users\u\Desktop\Презентация\imagesCAHD20P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3357563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The staging of the poem </a:t>
            </a:r>
            <a:r>
              <a:rPr lang="ru-RU" sz="2400" u="sng" dirty="0" smtClean="0">
                <a:latin typeface="Comic Sans MS" pitchFamily="66" charset="0"/>
              </a:rPr>
              <a:t>«</a:t>
            </a:r>
            <a:r>
              <a:rPr lang="en-US" sz="2400" u="sng" dirty="0" smtClean="0">
                <a:latin typeface="Comic Sans MS" pitchFamily="66" charset="0"/>
              </a:rPr>
              <a:t>Rudolf</a:t>
            </a:r>
            <a:r>
              <a:rPr lang="ru-RU" sz="2400" u="sng" dirty="0" smtClean="0">
                <a:latin typeface="Comic Sans MS" pitchFamily="66" charset="0"/>
              </a:rPr>
              <a:t>» </a:t>
            </a:r>
            <a:r>
              <a:rPr lang="en-US" sz="2400" u="sng" dirty="0" smtClean="0">
                <a:latin typeface="Comic Sans MS" pitchFamily="66" charset="0"/>
              </a:rPr>
              <a:t>by the 3 A class </a:t>
            </a:r>
            <a:endParaRPr lang="ru-RU" sz="2400" u="sng" dirty="0">
              <a:latin typeface="Comic Sans MS" pitchFamily="66" charset="0"/>
            </a:endParaRPr>
          </a:p>
        </p:txBody>
      </p:sp>
      <p:pic>
        <p:nvPicPr>
          <p:cNvPr id="1027" name="Picture 3" descr="H:\Новая папка (3)\фото\DSC097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533400"/>
            <a:ext cx="3657600" cy="1763486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1029" name="Picture 5" descr="H:\Новая папка (3)\фото\DSC097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33400"/>
            <a:ext cx="3505200" cy="1705656"/>
          </a:xfrm>
          <a:prstGeom prst="rect">
            <a:avLst/>
          </a:prstGeom>
          <a:noFill/>
          <a:ln cmpd="thickThin">
            <a:solidFill>
              <a:schemeClr val="tx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914400" y="2209801"/>
            <a:ext cx="7162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latin typeface="Comic Sans MS" pitchFamily="66" charset="0"/>
              </a:rPr>
              <a:t>The  2 B class   with </a:t>
            </a:r>
            <a:r>
              <a:rPr lang="ru-RU" sz="2400" u="sng" dirty="0" smtClean="0">
                <a:latin typeface="Comic Sans MS" pitchFamily="66" charset="0"/>
              </a:rPr>
              <a:t>«</a:t>
            </a:r>
            <a:r>
              <a:rPr lang="en-US" sz="2400" u="sng" dirty="0" smtClean="0">
                <a:latin typeface="Comic Sans MS" pitchFamily="66" charset="0"/>
              </a:rPr>
              <a:t>This is the way…..</a:t>
            </a:r>
            <a:r>
              <a:rPr lang="ru-RU" sz="2400" u="sng" dirty="0" smtClean="0">
                <a:latin typeface="Comic Sans MS" pitchFamily="66" charset="0"/>
              </a:rPr>
              <a:t>»</a:t>
            </a:r>
            <a:endParaRPr lang="ru-RU" sz="2400" u="sng" dirty="0">
              <a:latin typeface="Comic Sans MS" pitchFamily="66" charset="0"/>
            </a:endParaRPr>
          </a:p>
        </p:txBody>
      </p:sp>
      <p:pic>
        <p:nvPicPr>
          <p:cNvPr id="1030" name="Picture 6" descr="H:\Новая папка (3)\фото\DSC097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67000"/>
            <a:ext cx="4267200" cy="1819275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1031" name="Picture 7" descr="H:\Новая папка (3)\фото\170212\IMG_11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2667000"/>
            <a:ext cx="4343400" cy="1774556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1371600" y="4495800"/>
            <a:ext cx="4995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latin typeface="Comic Sans MS" pitchFamily="66" charset="0"/>
              </a:rPr>
              <a:t>«</a:t>
            </a:r>
            <a:r>
              <a:rPr lang="en-US" sz="2400" u="sng" dirty="0" smtClean="0">
                <a:latin typeface="Comic Sans MS" pitchFamily="66" charset="0"/>
              </a:rPr>
              <a:t>The wheels</a:t>
            </a:r>
            <a:r>
              <a:rPr lang="ru-RU" sz="2400" u="sng" dirty="0" smtClean="0">
                <a:latin typeface="Comic Sans MS" pitchFamily="66" charset="0"/>
              </a:rPr>
              <a:t>»</a:t>
            </a:r>
            <a:r>
              <a:rPr lang="en-US" sz="2400" u="sng" dirty="0" smtClean="0">
                <a:latin typeface="Comic Sans MS" pitchFamily="66" charset="0"/>
              </a:rPr>
              <a:t>  by the 3 G  form</a:t>
            </a:r>
            <a:endParaRPr lang="ru-RU" sz="2400" u="sng" dirty="0">
              <a:latin typeface="Comic Sans MS" pitchFamily="66" charset="0"/>
            </a:endParaRPr>
          </a:p>
        </p:txBody>
      </p:sp>
      <p:pic>
        <p:nvPicPr>
          <p:cNvPr id="1033" name="Picture 9" descr="H:\Новая папка (3)\фото\170212\IMG_111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5029200"/>
            <a:ext cx="2536824" cy="1545876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1034" name="Picture 10" descr="H:\Новая папка (3)\фото\170212\IMG_11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55574" y="5029200"/>
            <a:ext cx="5988426" cy="1590674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29200" y="838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Comic Sans MS" pitchFamily="66" charset="0"/>
              </a:rPr>
              <a:t>«</a:t>
            </a:r>
            <a:r>
              <a:rPr lang="en-US" sz="2400" u="sng" dirty="0" smtClean="0">
                <a:latin typeface="Comic Sans MS" pitchFamily="66" charset="0"/>
              </a:rPr>
              <a:t>Sound of the silence</a:t>
            </a:r>
            <a:r>
              <a:rPr lang="ru-RU" sz="2400" u="sng" dirty="0" smtClean="0">
                <a:latin typeface="Comic Sans MS" pitchFamily="66" charset="0"/>
              </a:rPr>
              <a:t>»</a:t>
            </a:r>
            <a:r>
              <a:rPr lang="en-US" sz="2400" u="sng" dirty="0" smtClean="0">
                <a:latin typeface="Comic Sans MS" pitchFamily="66" charset="0"/>
              </a:rPr>
              <a:t> </a:t>
            </a:r>
            <a:endParaRPr lang="ru-RU" sz="2400" u="sng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334000" y="5638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Всеволод </a:t>
            </a:r>
            <a:r>
              <a:rPr lang="ru-RU" sz="2400" dirty="0" err="1" smtClean="0">
                <a:latin typeface="Comic Sans MS" pitchFamily="66" charset="0"/>
              </a:rPr>
              <a:t>Рычков</a:t>
            </a:r>
            <a:endParaRPr lang="ru-RU" sz="2400" dirty="0" smtClean="0">
              <a:latin typeface="Comic Sans MS" pitchFamily="66" charset="0"/>
            </a:endParaRPr>
          </a:p>
          <a:p>
            <a:r>
              <a:rPr lang="ru-RU" sz="2400" dirty="0" smtClean="0">
                <a:latin typeface="Comic Sans MS" pitchFamily="66" charset="0"/>
              </a:rPr>
              <a:t>Юрий </a:t>
            </a:r>
            <a:r>
              <a:rPr lang="ru-RU" sz="2400" dirty="0" err="1" smtClean="0">
                <a:latin typeface="Comic Sans MS" pitchFamily="66" charset="0"/>
              </a:rPr>
              <a:t>Камалетдинов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2050" name="Picture 2" descr="H:\Новая папка (3)\фото\DSC097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00200"/>
            <a:ext cx="4724400" cy="3079296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2051" name="Picture 3" descr="H:\Новая папка (3)\фото\DSC097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447800"/>
            <a:ext cx="1609726" cy="3308064"/>
          </a:xfrm>
          <a:prstGeom prst="rect">
            <a:avLst/>
          </a:prstGeom>
          <a:noFill/>
          <a:ln w="9525" cmpd="sng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57199" y="762000"/>
            <a:ext cx="2057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latin typeface="Comic Sans MS" pitchFamily="66" charset="0"/>
              </a:rPr>
              <a:t>«</a:t>
            </a:r>
            <a:r>
              <a:rPr lang="en-US" sz="2400" u="sng" dirty="0" smtClean="0">
                <a:latin typeface="Comic Sans MS" pitchFamily="66" charset="0"/>
              </a:rPr>
              <a:t>Alleluia</a:t>
            </a:r>
            <a:r>
              <a:rPr lang="ru-RU" sz="2400" u="sng" dirty="0" smtClean="0">
                <a:latin typeface="Comic Sans MS" pitchFamily="66" charset="0"/>
              </a:rPr>
              <a:t>»</a:t>
            </a:r>
            <a:r>
              <a:rPr lang="en-US" sz="2400" u="sng" dirty="0" smtClean="0">
                <a:latin typeface="Comic Sans MS" pitchFamily="66" charset="0"/>
              </a:rPr>
              <a:t> </a:t>
            </a:r>
            <a:endParaRPr lang="ru-RU" sz="2400" u="sng" dirty="0"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5715000"/>
            <a:ext cx="5241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Comic Sans MS" pitchFamily="66" charset="0"/>
              </a:rPr>
              <a:t>Кашеварова</a:t>
            </a:r>
            <a:r>
              <a:rPr lang="ru-RU" sz="2400" dirty="0" smtClean="0">
                <a:latin typeface="Comic Sans MS" pitchFamily="66" charset="0"/>
              </a:rPr>
              <a:t> Анна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1000" y="1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05000" y="304800"/>
            <a:ext cx="5942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Comic Sans MS" pitchFamily="66" charset="0"/>
              </a:rPr>
              <a:t>A musical </a:t>
            </a:r>
            <a:r>
              <a:rPr lang="ru-RU" sz="2400" u="sng" dirty="0" smtClean="0">
                <a:latin typeface="Comic Sans MS" pitchFamily="66" charset="0"/>
              </a:rPr>
              <a:t> «</a:t>
            </a:r>
            <a:r>
              <a:rPr lang="en-US" sz="2400" u="sng" dirty="0" smtClean="0">
                <a:latin typeface="Comic Sans MS" pitchFamily="66" charset="0"/>
              </a:rPr>
              <a:t>Chicken -little</a:t>
            </a:r>
            <a:r>
              <a:rPr lang="ru-RU" sz="2400" u="sng" dirty="0" smtClean="0">
                <a:latin typeface="Comic Sans MS" pitchFamily="66" charset="0"/>
              </a:rPr>
              <a:t>»</a:t>
            </a:r>
            <a:r>
              <a:rPr lang="en-US" sz="2400" u="sng" dirty="0" smtClean="0">
                <a:latin typeface="Comic Sans MS" pitchFamily="66" charset="0"/>
              </a:rPr>
              <a:t> by 7G</a:t>
            </a:r>
            <a:endParaRPr lang="ru-RU" sz="2400" u="sng" dirty="0">
              <a:latin typeface="Comic Sans MS" pitchFamily="66" charset="0"/>
            </a:endParaRPr>
          </a:p>
        </p:txBody>
      </p:sp>
      <p:pic>
        <p:nvPicPr>
          <p:cNvPr id="3074" name="Picture 2" descr="H:\Новая папка (3)\фото\DSC097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3736910" cy="3175294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3075" name="Picture 3" descr="H:\Новая папка (3)\фото\DSC097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905000"/>
            <a:ext cx="4267200" cy="2676525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5181600"/>
            <a:ext cx="868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Музыкальная постановка английской сказки с красивыми декорациями,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костюмами и превосходным английским!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1000" y="1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-381000" y="228600"/>
            <a:ext cx="99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Comic Sans MS" pitchFamily="66" charset="0"/>
              </a:rPr>
              <a:t>Чтение стихотворений с презентациями и созданиями образов</a:t>
            </a:r>
            <a:endParaRPr lang="ru-RU" sz="2400" u="sng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953000"/>
            <a:ext cx="5014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Устюжанина Соня, 6 «в» класс;</a:t>
            </a:r>
          </a:p>
          <a:p>
            <a:r>
              <a:rPr lang="ru-RU" dirty="0" smtClean="0"/>
              <a:t>Осипов Никита, 5 «б» класс;</a:t>
            </a:r>
          </a:p>
          <a:p>
            <a:r>
              <a:rPr lang="ru-RU" dirty="0" err="1" smtClean="0"/>
              <a:t>Быстрицкая</a:t>
            </a:r>
            <a:r>
              <a:rPr lang="ru-RU" dirty="0" smtClean="0"/>
              <a:t> Ольга и </a:t>
            </a:r>
            <a:r>
              <a:rPr lang="ru-RU" dirty="0" err="1" smtClean="0"/>
              <a:t>Ланщикова</a:t>
            </a:r>
            <a:r>
              <a:rPr lang="ru-RU" dirty="0" smtClean="0"/>
              <a:t> Яна, 7 «б» класс;</a:t>
            </a:r>
          </a:p>
          <a:p>
            <a:r>
              <a:rPr lang="ru-RU" dirty="0" err="1" smtClean="0"/>
              <a:t>Ауст</a:t>
            </a:r>
            <a:r>
              <a:rPr lang="ru-RU" dirty="0" smtClean="0"/>
              <a:t> Полина, 7 «б» </a:t>
            </a:r>
            <a:r>
              <a:rPr lang="ru-RU" dirty="0" smtClean="0"/>
              <a:t>класс</a:t>
            </a:r>
            <a:endParaRPr lang="ru-RU" dirty="0" smtClean="0"/>
          </a:p>
        </p:txBody>
      </p:sp>
      <p:pic>
        <p:nvPicPr>
          <p:cNvPr id="4098" name="Picture 2" descr="H:\Новая папка (3)\фото\170212\IMG_1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838200"/>
            <a:ext cx="2558654" cy="2924176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4099" name="Picture 3" descr="H:\Новая папка (3)\фото\DSC097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838200"/>
            <a:ext cx="1610406" cy="274320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4100" name="Picture 4" descr="H:\Новая папка (3)\фото\DSC097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3733800"/>
            <a:ext cx="1988572" cy="2883106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4103" name="Picture 7" descr="H:\Новая папка (3)\фото\DSC097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1524000"/>
            <a:ext cx="1706470" cy="335280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1000" y="1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00200" y="228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latin typeface="Comic Sans MS" pitchFamily="66" charset="0"/>
              </a:rPr>
              <a:t>RAP</a:t>
            </a:r>
            <a:endParaRPr lang="ru-RU" sz="4800" u="sng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81000" y="5791200"/>
            <a:ext cx="982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Группа «Крепкий кофе», участники -  семиклассники нашей Гимназии.</a:t>
            </a:r>
          </a:p>
          <a:p>
            <a:r>
              <a:rPr lang="ru-RU" dirty="0" smtClean="0">
                <a:latin typeface="Comic Sans MS" pitchFamily="66" charset="0"/>
              </a:rPr>
              <a:t>На концерте прозвучали песни в стиле </a:t>
            </a:r>
            <a:r>
              <a:rPr lang="en-US" dirty="0" smtClean="0">
                <a:latin typeface="Comic Sans MS" pitchFamily="66" charset="0"/>
              </a:rPr>
              <a:t>RAP  c</a:t>
            </a:r>
            <a:r>
              <a:rPr lang="ru-RU" dirty="0" smtClean="0">
                <a:latin typeface="Comic Sans MS" pitchFamily="66" charset="0"/>
              </a:rPr>
              <a:t> презентацией и музыкой собственного сочинения.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122" name="Picture 2" descr="H:\Новая папка (3)\фото\DSC097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56279"/>
            <a:ext cx="3810000" cy="1887992"/>
          </a:xfrm>
          <a:prstGeom prst="rect">
            <a:avLst/>
          </a:prstGeom>
          <a:noFill/>
          <a:ln w="15875" cmpd="sng">
            <a:solidFill>
              <a:schemeClr val="tx1"/>
            </a:solidFill>
          </a:ln>
        </p:spPr>
      </p:pic>
      <p:pic>
        <p:nvPicPr>
          <p:cNvPr id="5123" name="Picture 3" descr="H:\Новая папка (3)\фото\170212\IMG_11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429000"/>
            <a:ext cx="3200400" cy="2121694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5124" name="Picture 4" descr="H:\Новая папка (3)\фото\170212\IMG_11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752600"/>
            <a:ext cx="4463142" cy="36576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1000" y="1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381000"/>
            <a:ext cx="7478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u="sng" dirty="0" smtClean="0">
                <a:latin typeface="Comic Sans MS" pitchFamily="66" charset="0"/>
              </a:rPr>
              <a:t>«</a:t>
            </a:r>
            <a:r>
              <a:rPr lang="en-US" sz="3200" u="sng" dirty="0" smtClean="0">
                <a:latin typeface="Comic Sans MS" pitchFamily="66" charset="0"/>
              </a:rPr>
              <a:t>Hooray! Hooray! It`s a holiday</a:t>
            </a:r>
            <a:r>
              <a:rPr lang="ru-RU" sz="3200" u="sng" dirty="0" smtClean="0">
                <a:latin typeface="Comic Sans MS" pitchFamily="66" charset="0"/>
              </a:rPr>
              <a:t>»</a:t>
            </a:r>
            <a:endParaRPr lang="ru-RU" sz="3200" u="sng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410200"/>
            <a:ext cx="868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Отличный финал. 5 «а» класс и знаменитая песня </a:t>
            </a:r>
            <a:r>
              <a:rPr lang="en-US" sz="2000" dirty="0" smtClean="0">
                <a:latin typeface="Comic Sans MS" pitchFamily="66" charset="0"/>
              </a:rPr>
              <a:t>Boney M</a:t>
            </a:r>
            <a:r>
              <a:rPr lang="ru-RU" sz="2000" dirty="0" smtClean="0">
                <a:latin typeface="Comic Sans MS" pitchFamily="66" charset="0"/>
              </a:rPr>
              <a:t>. Красочно, оригинально, дружно и очень задорно!</a:t>
            </a:r>
          </a:p>
          <a:p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6146" name="Picture 2" descr="H:\Новая папка (3)\фото\170212\IMG_1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3045972" cy="184254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6147" name="Picture 3" descr="H:\Новая папка (3)\фото\170212\IMG_11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990600"/>
            <a:ext cx="6096000" cy="2231572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6148" name="Picture 4" descr="H:\Новая папка (3)\фото\DSC097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429000"/>
            <a:ext cx="4267200" cy="1914525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152400" y="304800"/>
            <a:ext cx="929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Завершили программу театральные миниатюры 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А.С. Пушкина.</a:t>
            </a:r>
          </a:p>
        </p:txBody>
      </p:sp>
      <p:pic>
        <p:nvPicPr>
          <p:cNvPr id="7171" name="Picture 3" descr="H:\Новая папка (3)\фото\170212\IMG_11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114800"/>
            <a:ext cx="4267200" cy="2200275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7172" name="Picture 4" descr="H:\Новая папка (3)\фото\170212\IMG_11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2724" y="1143000"/>
            <a:ext cx="2828925" cy="2514600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1292661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Comic Sans MS" pitchFamily="66" charset="0"/>
              </a:rPr>
              <a:t>Благодарим всех учителей иностранных языков Гимназии и учеников, принявших участие в концерте. </a:t>
            </a:r>
          </a:p>
          <a:p>
            <a:pPr algn="ctr"/>
            <a:r>
              <a:rPr lang="ru-RU" sz="4400" dirty="0" smtClean="0">
                <a:latin typeface="Comic Sans MS" pitchFamily="66" charset="0"/>
              </a:rPr>
              <a:t>Отдельное  спасибо за помощь родителям!</a:t>
            </a:r>
            <a:endParaRPr lang="ru-RU" sz="4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217</Words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Анюрочка</dc:creator>
  <cp:lastModifiedBy>u409</cp:lastModifiedBy>
  <cp:revision>10</cp:revision>
  <dcterms:created xsi:type="dcterms:W3CDTF">2012-02-23T14:50:29Z</dcterms:created>
  <dcterms:modified xsi:type="dcterms:W3CDTF">2012-02-24T09:09:07Z</dcterms:modified>
</cp:coreProperties>
</file>