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21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EC35-FBFB-4BE1-9CDB-F8292A515FFD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85AD5-7B6E-4EE1-ACA0-8918187C6C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2.САЙТ 21.03.11\МО инностранных языков\ФОТО СО СТЕНДА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358246" cy="5909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2.САЙТ 21.03.11\МО инностранных языков\ФОТО СО СТЕНД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73722"/>
            <a:ext cx="8322202" cy="5884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2.САЙТ 21.03.11\МО инностранных языков\ФОТО СО СТЕНД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66820"/>
            <a:ext cx="8429683" cy="5960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2.САЙТ 21.03.11\МО инностранных языков\ФОТО СО СТЕНД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8705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2.САЙТ 21.03.11\МО инностранных языков\ФОТО СО СТЕНД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7584"/>
            <a:ext cx="8215370" cy="6030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School104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2011-06-10T06:43:59Z</dcterms:created>
  <dcterms:modified xsi:type="dcterms:W3CDTF">2011-06-10T06:49:43Z</dcterms:modified>
</cp:coreProperties>
</file>