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6" r:id="rId4"/>
    <p:sldId id="257" r:id="rId5"/>
    <p:sldId id="258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18" d="100"/>
          <a:sy n="118" d="100"/>
        </p:scale>
        <p:origin x="210" y="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1EC35-FBFB-4BE1-9CDB-F8292A515FFD}" type="datetimeFigureOut">
              <a:rPr lang="ru-RU" smtClean="0"/>
              <a:t>10.06.2011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85AD5-7B6E-4EE1-ACA0-8918187C6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1EC35-FBFB-4BE1-9CDB-F8292A515FFD}" type="datetimeFigureOut">
              <a:rPr lang="ru-RU" smtClean="0"/>
              <a:t>10.06.2011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85AD5-7B6E-4EE1-ACA0-8918187C6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1EC35-FBFB-4BE1-9CDB-F8292A515FFD}" type="datetimeFigureOut">
              <a:rPr lang="ru-RU" smtClean="0"/>
              <a:t>10.06.2011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85AD5-7B6E-4EE1-ACA0-8918187C6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1EC35-FBFB-4BE1-9CDB-F8292A515FFD}" type="datetimeFigureOut">
              <a:rPr lang="ru-RU" smtClean="0"/>
              <a:t>10.06.2011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85AD5-7B6E-4EE1-ACA0-8918187C6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1EC35-FBFB-4BE1-9CDB-F8292A515FFD}" type="datetimeFigureOut">
              <a:rPr lang="ru-RU" smtClean="0"/>
              <a:t>10.06.2011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85AD5-7B6E-4EE1-ACA0-8918187C6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1EC35-FBFB-4BE1-9CDB-F8292A515FFD}" type="datetimeFigureOut">
              <a:rPr lang="ru-RU" smtClean="0"/>
              <a:t>10.06.2011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85AD5-7B6E-4EE1-ACA0-8918187C6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1EC35-FBFB-4BE1-9CDB-F8292A515FFD}" type="datetimeFigureOut">
              <a:rPr lang="ru-RU" smtClean="0"/>
              <a:t>10.06.2011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85AD5-7B6E-4EE1-ACA0-8918187C6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1EC35-FBFB-4BE1-9CDB-F8292A515FFD}" type="datetimeFigureOut">
              <a:rPr lang="ru-RU" smtClean="0"/>
              <a:t>10.06.2011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85AD5-7B6E-4EE1-ACA0-8918187C6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1EC35-FBFB-4BE1-9CDB-F8292A515FFD}" type="datetimeFigureOut">
              <a:rPr lang="ru-RU" smtClean="0"/>
              <a:t>10.06.2011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85AD5-7B6E-4EE1-ACA0-8918187C6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1EC35-FBFB-4BE1-9CDB-F8292A515FFD}" type="datetimeFigureOut">
              <a:rPr lang="ru-RU" smtClean="0"/>
              <a:t>10.06.2011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85AD5-7B6E-4EE1-ACA0-8918187C6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1EC35-FBFB-4BE1-9CDB-F8292A515FFD}" type="datetimeFigureOut">
              <a:rPr lang="ru-RU" smtClean="0"/>
              <a:t>10.06.2011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85AD5-7B6E-4EE1-ACA0-8918187C6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1EC35-FBFB-4BE1-9CDB-F8292A515FFD}" type="datetimeFigureOut">
              <a:rPr lang="ru-RU" smtClean="0"/>
              <a:t>10.06.2011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85AD5-7B6E-4EE1-ACA0-8918187C6C7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Мои документы\2.САЙТ 21.03.11\МО инностранных языков\ФОТО СО СТЕНДА\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00042"/>
            <a:ext cx="8358246" cy="5909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ои документы\2.САЙТ 21.03.11\МО инностранных языков\ФОТО СО СТЕНДА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3" y="473722"/>
            <a:ext cx="8322202" cy="58842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Мои документы\2.САЙТ 21.03.11\МО инностранных языков\ФОТО СО СТЕНДА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9" y="466820"/>
            <a:ext cx="8429683" cy="5960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Мои документы\2.САЙТ 21.03.11\МО инностранных языков\ФОТО СО СТЕНДА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8487050" cy="60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Мои документы\2.САЙТ 21.03.11\МО инностранных языков\ФОТО СО СТЕНДА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27584"/>
            <a:ext cx="8215370" cy="60303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Company>School104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2011-06-10T06:43:59Z</dcterms:created>
  <dcterms:modified xsi:type="dcterms:W3CDTF">2011-06-10T06:49:43Z</dcterms:modified>
</cp:coreProperties>
</file>