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6" autoAdjust="0"/>
    <p:restoredTop sz="93425" autoAdjust="0"/>
  </p:normalViewPr>
  <p:slideViewPr>
    <p:cSldViewPr>
      <p:cViewPr varScale="1">
        <p:scale>
          <a:sx n="99" d="100"/>
          <a:sy n="99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B199DCC-E692-4257-B8C1-BD6E2447A5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47CB65-677B-4B9F-BD7D-E7459C70B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9DCC-E692-4257-B8C1-BD6E2447A5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CB65-677B-4B9F-BD7D-E7459C70B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9DCC-E692-4257-B8C1-BD6E2447A5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CB65-677B-4B9F-BD7D-E7459C70B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199DCC-E692-4257-B8C1-BD6E2447A5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47CB65-677B-4B9F-BD7D-E7459C70B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B199DCC-E692-4257-B8C1-BD6E2447A5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47CB65-677B-4B9F-BD7D-E7459C70B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9DCC-E692-4257-B8C1-BD6E2447A5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CB65-677B-4B9F-BD7D-E7459C70B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9DCC-E692-4257-B8C1-BD6E2447A5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CB65-677B-4B9F-BD7D-E7459C70B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199DCC-E692-4257-B8C1-BD6E2447A5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47CB65-677B-4B9F-BD7D-E7459C70B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9DCC-E692-4257-B8C1-BD6E2447A5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CB65-677B-4B9F-BD7D-E7459C70B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199DCC-E692-4257-B8C1-BD6E2447A5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47CB65-677B-4B9F-BD7D-E7459C70B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199DCC-E692-4257-B8C1-BD6E2447A5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47CB65-677B-4B9F-BD7D-E7459C70B6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199DCC-E692-4257-B8C1-BD6E2447A5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47CB65-677B-4B9F-BD7D-E7459C70B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142984"/>
            <a:ext cx="6172200" cy="189436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Еда, которая лечит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692696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Среднестатистический человек съедает за жизнь 20 — 25 тонн еды. Неизвестно, какой процент составляет здоровая и полезная пища, но, определенно, эта цифра уменьшается с каждым годом. О вреде фаст-фуда давно известно, но какая же еда наоборот, приносят пользу нашему организму.</a:t>
            </a:r>
          </a:p>
          <a:p>
            <a:endParaRPr lang="ru-RU" dirty="0" smtClean="0"/>
          </a:p>
          <a:p>
            <a:r>
              <a:rPr lang="ru-RU" dirty="0" smtClean="0"/>
              <a:t>Целебные свойства пищи известны человечеству с давних времен. Естественно, это не панацея от всех болезней, но определенное влияние на здоровье еда, безусловно, оказывает.</a:t>
            </a:r>
            <a:endParaRPr lang="ru-RU" dirty="0"/>
          </a:p>
        </p:txBody>
      </p:sp>
    </p:spTree>
  </p:cSld>
  <p:clrMapOvr>
    <a:masterClrMapping/>
  </p:clrMapOvr>
  <p:transition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5723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бананы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3857620" cy="607223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Бананы защищают стенки желудка от воздействия острой и соленой пищи. Они полезны для пищеварения, любители бананов редко имеют проблемы с желудком. Бананы стимулируют размножение полезных бактерий в кишечнике. В результате, ослабляется влияние токсинов кишечной микрофлоры и улучшается всасывание питательных веществ.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85794"/>
            <a:ext cx="3571804" cy="575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Бобы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736"/>
            <a:ext cx="4000496" cy="5429264"/>
          </a:xfrm>
        </p:spPr>
        <p:txBody>
          <a:bodyPr>
            <a:normAutofit/>
          </a:bodyPr>
          <a:lstStyle/>
          <a:p>
            <a:r>
              <a:rPr lang="ru-RU" dirty="0" smtClean="0"/>
              <a:t>Бобы известны человечеству с давних времен. В Древнем Египте к ним относились с суеверным страхом. Считалось, что черные пятна на цветках бобов — это печать смерти. Тем не менее, бобы весьма полезны, многие виды незаменимы для вегетарианского рациона.</a:t>
            </a: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57364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Морковь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5214974" cy="60007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Морковь — едва ли не самый древний из всех культурных корнеплодов. Остатки моркови были найдены в постройках, относящихся к каменному веку. Римские писатели называли ее королевой овощей, восхваляя в своих творениях.</a:t>
            </a:r>
          </a:p>
          <a:p>
            <a:endParaRPr lang="ru-RU" dirty="0" smtClean="0"/>
          </a:p>
          <a:p>
            <a:r>
              <a:rPr lang="ru-RU" dirty="0" smtClean="0"/>
              <a:t>Морковь защитит организм от инфаркта и инсульта. Она улучшает работоспособность сердца, также очень полезна для зрения. Две моркови обеспечивают дневную норму бета-каротина, что вдвое снижает риск инсульта у мужчин.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142984"/>
            <a:ext cx="29527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Сладкий перец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5572164" cy="5286412"/>
          </a:xfrm>
        </p:spPr>
        <p:txBody>
          <a:bodyPr>
            <a:normAutofit/>
          </a:bodyPr>
          <a:lstStyle/>
          <a:p>
            <a:r>
              <a:rPr lang="ru-RU" dirty="0" smtClean="0"/>
              <a:t>Сладкий перец защищает от простудных заболеваний, астмы, бронхита, склероза. Красный сладкий перец содержит лютеин, а оранжевый — зеаксантин. Эти антиоксиданты помогают при профилактике некоторых форм рака и ишемической болезни сердца. Между прочим, в давние времена на родине овоща, в Америке, индейцы использовали перец совсем не для еды. Из острых перцев выкуривали ядовитый газ, устрашая врагов.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071678"/>
            <a:ext cx="3286152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786058"/>
            <a:ext cx="9144000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«Спасибо за внимание!»!!!!</a:t>
            </a:r>
            <a:endParaRPr lang="ru-RU" sz="5400" dirty="0"/>
          </a:p>
        </p:txBody>
      </p:sp>
    </p:spTree>
  </p:cSld>
  <p:clrMapOvr>
    <a:masterClrMapping/>
  </p:clrMapOvr>
  <p:transition>
    <p:pull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</TotalTime>
  <Words>321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Еда, которая лечит</vt:lpstr>
      <vt:lpstr>Слайд 2</vt:lpstr>
      <vt:lpstr>бананы</vt:lpstr>
      <vt:lpstr>Бобы</vt:lpstr>
      <vt:lpstr>Морковь</vt:lpstr>
      <vt:lpstr>Сладкий перец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Еда, которая лечит</dc:title>
  <dc:creator>секси</dc:creator>
  <cp:lastModifiedBy>u329</cp:lastModifiedBy>
  <cp:revision>4</cp:revision>
  <dcterms:created xsi:type="dcterms:W3CDTF">2006-06-01T07:04:08Z</dcterms:created>
  <dcterms:modified xsi:type="dcterms:W3CDTF">2014-10-14T09:54:01Z</dcterms:modified>
</cp:coreProperties>
</file>