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2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764386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 апреля 2014г. в «День здоровья»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гимназии прошла лекция «Физиология репродуктивной системы» 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девочек 7-8 классов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Лектор Ольга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ергеевна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УрГМА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357430"/>
            <a:ext cx="546951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71678"/>
            <a:ext cx="315497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PresentationFormat>Экран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Пользователь Windows</cp:lastModifiedBy>
  <cp:revision>2</cp:revision>
  <dcterms:created xsi:type="dcterms:W3CDTF">2014-04-27T05:37:26Z</dcterms:created>
  <dcterms:modified xsi:type="dcterms:W3CDTF">2014-04-27T07:14:45Z</dcterms:modified>
</cp:coreProperties>
</file>