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6771C-4534-4F87-B832-1C9C686C5724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FBD16-1A6D-40F2-BCC8-AA16F252DF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780E3-0C63-4C1A-9FE9-FCF33F3A548E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15727-6593-4280-B1C5-0A0413878A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0CEC5-9D5A-43D3-9CE0-80D066F02443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E5817-A3E0-4AD1-BFF7-D5DCCBD4EB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B919D-F735-4CBB-9D17-F021253291AB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07795-CC68-4262-A9F9-F88C41A63D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14188-2DA6-421A-AFA4-0F1383D6C2B1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856C9-5147-4971-A779-FABA838F8E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C13F1-8A5B-4505-AE57-9252904BE8E8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60241-2DB0-4E5E-988A-00571B3E1F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13FCE-F8DE-4434-8B54-7A528DDC6D1A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94B9B-8C5D-4DDF-B2D4-9C334CBDB9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4D1B1-1686-484C-B83D-A7D2265FD4D2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6B1BE-27D7-440D-A11B-AA4A06E74F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014A2-6445-4042-B386-BCD238FB101B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E24C6-7DAC-4767-820C-9ED2A45050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DFFC2-C27D-4861-B0E0-764D37124C5B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BA52A-D491-49E0-AB9B-055DB6FABB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C810F-1264-4CC7-AC0B-9D7CDB7D0F98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141D1-0F7C-4E3B-845B-CA71683AEE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6103A31-533F-439D-967D-63F2CE244C96}" type="datetimeFigureOut">
              <a:rPr lang="ru-RU"/>
              <a:pPr>
                <a:defRPr/>
              </a:pPr>
              <a:t>14.10.2014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081373-749D-4E2F-ADBD-9CC6A62FAE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Апитерапия: все о полезных свойствах мёда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/>
          </p:cNvSpPr>
          <p:nvPr>
            <p:ph type="body" idx="1"/>
          </p:nvPr>
        </p:nvSpPr>
        <p:spPr>
          <a:xfrm>
            <a:off x="323850" y="2133600"/>
            <a:ext cx="8229600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                  </a:t>
            </a:r>
            <a:r>
              <a:rPr lang="ru-RU" sz="4000" smtClean="0"/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285750" y="714375"/>
            <a:ext cx="4646613" cy="56435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800" smtClean="0"/>
              <a:t>Мёд нормализует работу</a:t>
            </a:r>
          </a:p>
          <a:p>
            <a:pPr>
              <a:buFont typeface="Arial" charset="0"/>
              <a:buNone/>
            </a:pPr>
            <a:r>
              <a:rPr lang="ru-RU" sz="2800" smtClean="0"/>
              <a:t>многих внутренних органов,</a:t>
            </a:r>
          </a:p>
          <a:p>
            <a:pPr>
              <a:buFont typeface="Arial" charset="0"/>
              <a:buNone/>
            </a:pPr>
            <a:r>
              <a:rPr lang="ru-RU" sz="2800" smtClean="0"/>
              <a:t>улучшает состав крови,</a:t>
            </a:r>
          </a:p>
          <a:p>
            <a:pPr>
              <a:buFont typeface="Arial" charset="0"/>
              <a:buNone/>
            </a:pPr>
            <a:r>
              <a:rPr lang="ru-RU" sz="2800" smtClean="0"/>
              <a:t>повышает иммунитет, является</a:t>
            </a:r>
          </a:p>
          <a:p>
            <a:pPr>
              <a:buFont typeface="Arial" charset="0"/>
              <a:buNone/>
            </a:pPr>
            <a:r>
              <a:rPr lang="ru-RU" sz="2800" smtClean="0"/>
              <a:t>мощным источником энергии,</a:t>
            </a:r>
          </a:p>
          <a:p>
            <a:pPr>
              <a:buFont typeface="Arial" charset="0"/>
              <a:buNone/>
            </a:pPr>
            <a:r>
              <a:rPr lang="ru-RU" sz="2800" smtClean="0"/>
              <a:t>предохраняет организм от</a:t>
            </a:r>
          </a:p>
          <a:p>
            <a:pPr>
              <a:buFont typeface="Arial" charset="0"/>
              <a:buNone/>
            </a:pPr>
            <a:r>
              <a:rPr lang="ru-RU" sz="2800" smtClean="0"/>
              <a:t>преждевременного старения.</a:t>
            </a:r>
          </a:p>
        </p:txBody>
      </p:sp>
      <p:pic>
        <p:nvPicPr>
          <p:cNvPr id="14340" name="Picture 4" descr="0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1125538"/>
            <a:ext cx="3995737" cy="39957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/>
          </p:cNvSpPr>
          <p:nvPr>
            <p:ph type="body" idx="1"/>
          </p:nvPr>
        </p:nvSpPr>
        <p:spPr>
          <a:xfrm>
            <a:off x="468313" y="836613"/>
            <a:ext cx="8218487" cy="45259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   Замечено, что более полезным является тот мед, который собран в вашей родной местности. </a:t>
            </a:r>
          </a:p>
        </p:txBody>
      </p:sp>
      <p:pic>
        <p:nvPicPr>
          <p:cNvPr id="16390" name="Picture 6" descr="09735cdfd1f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5513" y="2649538"/>
            <a:ext cx="5113337" cy="3835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type="body" idx="1"/>
          </p:nvPr>
        </p:nvSpPr>
        <p:spPr>
          <a:xfrm>
            <a:off x="457200" y="981075"/>
            <a:ext cx="4835525" cy="53276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Мёд обладает</a:t>
            </a:r>
          </a:p>
          <a:p>
            <a:pPr>
              <a:buFont typeface="Arial" charset="0"/>
              <a:buNone/>
            </a:pPr>
            <a:r>
              <a:rPr lang="ru-RU" smtClean="0"/>
              <a:t>бактерицидными,</a:t>
            </a:r>
          </a:p>
          <a:p>
            <a:pPr>
              <a:buFont typeface="Arial" charset="0"/>
              <a:buNone/>
            </a:pPr>
            <a:r>
              <a:rPr lang="ru-RU" smtClean="0"/>
              <a:t>диетическими и</a:t>
            </a:r>
          </a:p>
          <a:p>
            <a:pPr>
              <a:buFont typeface="Arial" charset="0"/>
              <a:buNone/>
            </a:pPr>
            <a:r>
              <a:rPr lang="ru-RU" smtClean="0"/>
              <a:t>лечебными</a:t>
            </a:r>
          </a:p>
          <a:p>
            <a:pPr>
              <a:buFont typeface="Arial" charset="0"/>
              <a:buNone/>
            </a:pPr>
            <a:r>
              <a:rPr lang="ru-RU" smtClean="0"/>
              <a:t>свойствами.</a:t>
            </a:r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r>
              <a:rPr lang="ru-RU" smtClean="0"/>
              <a:t>Оптимальная суточная</a:t>
            </a:r>
          </a:p>
          <a:p>
            <a:pPr>
              <a:buFont typeface="Arial" charset="0"/>
              <a:buNone/>
            </a:pPr>
            <a:r>
              <a:rPr lang="ru-RU" smtClean="0"/>
              <a:t>доза – четыре чайных</a:t>
            </a:r>
          </a:p>
          <a:p>
            <a:pPr>
              <a:buFont typeface="Arial" charset="0"/>
              <a:buNone/>
            </a:pPr>
            <a:r>
              <a:rPr lang="ru-RU" smtClean="0"/>
              <a:t>ложки. </a:t>
            </a:r>
          </a:p>
        </p:txBody>
      </p:sp>
      <p:pic>
        <p:nvPicPr>
          <p:cNvPr id="17412" name="Picture 4" descr="40ad7ec118214914cca000d01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4663" y="908050"/>
            <a:ext cx="4437062" cy="33289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3492500" y="620713"/>
            <a:ext cx="5651500" cy="568801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    </a:t>
            </a:r>
            <a:r>
              <a:rPr lang="ru-RU" sz="2800" smtClean="0"/>
              <a:t>В мёд содержит сахара, минеральные вещества, микроэлементы, витамины, ферменты, биологически активные вещества, пантотеновую и фолиевую кислоты, хлор, цинк, алюминий, бор, кремний, хром, литий, никель, свинец, олово, титан, осмий, так необходимые организму.</a:t>
            </a:r>
          </a:p>
        </p:txBody>
      </p:sp>
      <p:pic>
        <p:nvPicPr>
          <p:cNvPr id="15365" name="Picture 5" descr="0006-007-Samyj-znamenityj-medvezhonok-vinni-puk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750888"/>
            <a:ext cx="3225800" cy="55578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7" name="Picture 5" descr="f_6874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338" y="738188"/>
            <a:ext cx="4284662" cy="6119812"/>
          </a:xfrm>
          <a:prstGeom prst="rect">
            <a:avLst/>
          </a:prstGeom>
          <a:noFill/>
        </p:spPr>
      </p:pic>
      <p:sp>
        <p:nvSpPr>
          <p:cNvPr id="18435" name="Rectangle 3"/>
          <p:cNvSpPr>
            <a:spLocks noGrp="1"/>
          </p:cNvSpPr>
          <p:nvPr>
            <p:ph type="body" idx="1"/>
          </p:nvPr>
        </p:nvSpPr>
        <p:spPr>
          <a:xfrm>
            <a:off x="0" y="765175"/>
            <a:ext cx="4859338" cy="5689600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smtClean="0"/>
              <a:t>    При любом состоянии здоровья (за исключением аллергии на мед) этот продукт полезен в качестве быстродействующего восстановительного средства и может употребляться на постоянной основе, как общеукрепляющее, регулирующее обменные процессы средство.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ru-RU" sz="28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/>
          </p:cNvSpPr>
          <p:nvPr>
            <p:ph type="body" idx="1"/>
          </p:nvPr>
        </p:nvSpPr>
        <p:spPr>
          <a:xfrm>
            <a:off x="0" y="836613"/>
            <a:ext cx="5267325" cy="5614987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dirty="0" smtClean="0"/>
              <a:t>    Мёд – хорошее питательное средство.</a:t>
            </a:r>
          </a:p>
          <a:p>
            <a:pPr>
              <a:buFont typeface="Arial" charset="0"/>
              <a:buNone/>
            </a:pPr>
            <a:endParaRPr lang="ru-RU" dirty="0" smtClean="0"/>
          </a:p>
          <a:p>
            <a:pPr>
              <a:buFont typeface="Arial" charset="0"/>
              <a:buNone/>
            </a:pPr>
            <a:r>
              <a:rPr lang="ru-RU" dirty="0" smtClean="0"/>
              <a:t>    При расщеплении глюкозы и фруктозы выделяется большое количество энергии, необходимой для </a:t>
            </a:r>
            <a:r>
              <a:rPr lang="ru-RU" dirty="0" err="1" smtClean="0"/>
              <a:t>жизенных</a:t>
            </a:r>
            <a:r>
              <a:rPr lang="ru-RU" dirty="0" smtClean="0"/>
              <a:t> процессов организма.</a:t>
            </a:r>
          </a:p>
        </p:txBody>
      </p:sp>
      <p:pic>
        <p:nvPicPr>
          <p:cNvPr id="22532" name="Picture 4" descr="65412713_1287314313_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1125538"/>
            <a:ext cx="3660775" cy="4537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idx="1"/>
          </p:nvPr>
        </p:nvSpPr>
        <p:spPr>
          <a:xfrm>
            <a:off x="457200" y="1125538"/>
            <a:ext cx="4978400" cy="50006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  Мёд – прекрасное лекарственное средство, его применяют для лечения ран и ожогов, при заболеваниях сердечно-сосудистой системы, почек, печени, желчных путей, желудочно-кишечного тракта.</a:t>
            </a:r>
          </a:p>
          <a:p>
            <a:pPr>
              <a:buFont typeface="Arial" charset="0"/>
              <a:buNone/>
            </a:pPr>
            <a:endParaRPr lang="ru-RU" smtClean="0"/>
          </a:p>
        </p:txBody>
      </p:sp>
      <p:pic>
        <p:nvPicPr>
          <p:cNvPr id="19460" name="Picture 4" descr="78332066_1_12_11261_12065357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4525" y="1412875"/>
            <a:ext cx="2895600" cy="4067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395288" y="981075"/>
            <a:ext cx="4691062" cy="55054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   Мёд часто используют в косметических препаратах, так как он хорошо смягчает кожу, повышает её тонус, устраняет сухость и шелушение.</a:t>
            </a:r>
          </a:p>
        </p:txBody>
      </p:sp>
      <p:pic>
        <p:nvPicPr>
          <p:cNvPr id="20484" name="Picture 4" descr="facial_mas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5150" y="836613"/>
            <a:ext cx="3003550" cy="4105275"/>
          </a:xfrm>
          <a:prstGeom prst="rect">
            <a:avLst/>
          </a:prstGeom>
          <a:noFill/>
        </p:spPr>
      </p:pic>
      <p:pic>
        <p:nvPicPr>
          <p:cNvPr id="20485" name="Picture 5" descr="b3f042ad7e7240001b096e9b382d16f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32138" y="3933825"/>
            <a:ext cx="2374900" cy="2374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236</Words>
  <Application>Microsoft Office PowerPoint</Application>
  <PresentationFormat>Экран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Апитерапия: все о полезных свойствах мёда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Апитерапия: все о полезных свойствах мёда</dc:title>
  <dc:creator>Admin</dc:creator>
  <cp:lastModifiedBy>u329</cp:lastModifiedBy>
  <cp:revision>5</cp:revision>
  <dcterms:created xsi:type="dcterms:W3CDTF">2012-02-20T16:31:49Z</dcterms:created>
  <dcterms:modified xsi:type="dcterms:W3CDTF">2014-10-14T09:57:06Z</dcterms:modified>
</cp:coreProperties>
</file>