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4" autoAdjust="0"/>
    <p:restoredTop sz="94675" autoAdjust="0"/>
  </p:normalViewPr>
  <p:slideViewPr>
    <p:cSldViewPr>
      <p:cViewPr>
        <p:scale>
          <a:sx n="100" d="100"/>
          <a:sy n="100" d="100"/>
        </p:scale>
        <p:origin x="-300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8000"/>
                </a:solidFill>
              </a:rPr>
              <a:t>Издательство «</a:t>
            </a:r>
            <a:r>
              <a:rPr lang="en-US" dirty="0" smtClean="0">
                <a:solidFill>
                  <a:srgbClr val="008000"/>
                </a:solidFill>
              </a:rPr>
              <a:t>MACMILLAN</a:t>
            </a:r>
            <a:r>
              <a:rPr lang="ru-RU" dirty="0" smtClean="0">
                <a:solidFill>
                  <a:srgbClr val="008000"/>
                </a:solidFill>
              </a:rPr>
              <a:t>» объявило о фотоконкурсах: </a:t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ru-RU" dirty="0" smtClean="0">
                <a:solidFill>
                  <a:srgbClr val="008000"/>
                </a:solidFill>
              </a:rPr>
              <a:t> </a:t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008000"/>
                </a:solidFill>
              </a:rPr>
              <a:t>I learn English with Macmillan. </a:t>
            </a:r>
            <a:r>
              <a:rPr lang="ru-RU" dirty="0" smtClean="0">
                <a:solidFill>
                  <a:srgbClr val="008000"/>
                </a:solidFill>
              </a:rPr>
              <a:t/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en-US" dirty="0" smtClean="0">
                <a:solidFill>
                  <a:srgbClr val="008000"/>
                </a:solidFill>
              </a:rPr>
              <a:t>I teach English with Macmillan.</a:t>
            </a:r>
            <a:r>
              <a:rPr lang="ru-RU" dirty="0" smtClean="0">
                <a:solidFill>
                  <a:srgbClr val="008000"/>
                </a:solidFill>
              </a:rPr>
              <a:t/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ru-RU" dirty="0" smtClean="0">
                <a:solidFill>
                  <a:srgbClr val="008000"/>
                </a:solidFill>
              </a:rPr>
              <a:t>Конкурсы проходят до 1 декабря. Голосуем за нашу гимназию </a:t>
            </a:r>
            <a:br>
              <a:rPr lang="ru-RU" dirty="0" smtClean="0">
                <a:solidFill>
                  <a:srgbClr val="008000"/>
                </a:solidFill>
              </a:rPr>
            </a:br>
            <a:r>
              <a:rPr lang="ru-RU" dirty="0" smtClean="0">
                <a:solidFill>
                  <a:srgbClr val="008000"/>
                </a:solidFill>
              </a:rPr>
              <a:t>на </a:t>
            </a:r>
            <a:r>
              <a:rPr lang="en-US" dirty="0" err="1" smtClean="0">
                <a:solidFill>
                  <a:srgbClr val="008000"/>
                </a:solidFill>
              </a:rPr>
              <a:t>Facebook</a:t>
            </a:r>
            <a:r>
              <a:rPr lang="ru-RU" dirty="0" smtClean="0">
                <a:solidFill>
                  <a:srgbClr val="008000"/>
                </a:solidFill>
              </a:rPr>
              <a:t>! Адрес сайта: </a:t>
            </a:r>
            <a:r>
              <a:rPr lang="en-US" dirty="0" smtClean="0">
                <a:solidFill>
                  <a:srgbClr val="008000"/>
                </a:solidFill>
              </a:rPr>
              <a:t>www</a:t>
            </a:r>
            <a:r>
              <a:rPr lang="ru-RU" dirty="0" smtClean="0">
                <a:solidFill>
                  <a:srgbClr val="008000"/>
                </a:solidFill>
              </a:rPr>
              <a:t>.</a:t>
            </a:r>
            <a:r>
              <a:rPr lang="en-US" dirty="0" err="1" smtClean="0">
                <a:solidFill>
                  <a:srgbClr val="008000"/>
                </a:solidFill>
              </a:rPr>
              <a:t>macmillan</a:t>
            </a:r>
            <a:r>
              <a:rPr lang="ru-RU" dirty="0" smtClean="0">
                <a:solidFill>
                  <a:srgbClr val="008000"/>
                </a:solidFill>
              </a:rPr>
              <a:t>.</a:t>
            </a:r>
            <a:r>
              <a:rPr lang="en-US" dirty="0" err="1" smtClean="0">
                <a:solidFill>
                  <a:srgbClr val="008000"/>
                </a:solidFill>
              </a:rPr>
              <a:t>ru</a:t>
            </a:r>
            <a:r>
              <a:rPr lang="ru-RU" dirty="0" smtClean="0">
                <a:solidFill>
                  <a:srgbClr val="008000"/>
                </a:solidFill>
              </a:rPr>
              <a:t/>
            </a:r>
            <a:br>
              <a:rPr lang="ru-RU" dirty="0" smtClean="0">
                <a:solidFill>
                  <a:srgbClr val="008000"/>
                </a:solidFill>
              </a:rPr>
            </a:br>
            <a:endParaRPr lang="ru-RU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ои документы\2.1САЙТ14.09.11\МО педагогов\МО инн.яз\Участие в фотоконкурсах издательства Макмиллан\I learn English with Macmillan. Строим свой Big Ben, 5 Б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500174"/>
            <a:ext cx="6715171" cy="5036840"/>
          </a:xfrm>
          <a:prstGeom prst="rect">
            <a:avLst/>
          </a:prstGeom>
          <a:noFill/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8000"/>
                </a:solidFill>
              </a:rPr>
              <a:t>I learn English with Macmillan.             </a:t>
            </a:r>
            <a:r>
              <a:rPr lang="ru-RU" sz="3600" dirty="0" smtClean="0">
                <a:solidFill>
                  <a:srgbClr val="008000"/>
                </a:solidFill>
              </a:rPr>
              <a:t>Строим свой </a:t>
            </a:r>
            <a:r>
              <a:rPr lang="en-US" sz="3600" dirty="0" smtClean="0">
                <a:solidFill>
                  <a:srgbClr val="008000"/>
                </a:solidFill>
              </a:rPr>
              <a:t>Big Ben</a:t>
            </a:r>
            <a:r>
              <a:rPr lang="ru-RU" sz="3600" dirty="0" smtClean="0">
                <a:solidFill>
                  <a:srgbClr val="008000"/>
                </a:solidFill>
              </a:rPr>
              <a:t>, 5 Б</a:t>
            </a:r>
            <a:endParaRPr lang="ru-RU" sz="36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000" dirty="0" smtClean="0">
                <a:solidFill>
                  <a:srgbClr val="008000"/>
                </a:solidFill>
              </a:rPr>
              <a:t>We study English with Macmillan. </a:t>
            </a:r>
            <a:r>
              <a:rPr lang="ru-RU" sz="4000" dirty="0" smtClean="0">
                <a:solidFill>
                  <a:srgbClr val="008000"/>
                </a:solidFill>
              </a:rPr>
              <a:t>В очередь за знаниями, 5А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D:\Мои документы\2.1САЙТ14.09.11\МО педагогов\МО инн.яз\Участие в фотоконкурсах издательства Макмиллан\през\We study English with Macmillan. В очередь за знаниями, 5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214422"/>
            <a:ext cx="7072362" cy="53042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We study English with Macmillan. </a:t>
            </a:r>
            <a:r>
              <a:rPr lang="ru-RU" dirty="0" smtClean="0">
                <a:solidFill>
                  <a:srgbClr val="008000"/>
                </a:solidFill>
              </a:rPr>
              <a:t>Полёт за знаниями, 5 А</a:t>
            </a:r>
            <a:endParaRPr lang="ru-RU" dirty="0">
              <a:solidFill>
                <a:srgbClr val="008000"/>
              </a:solidFill>
            </a:endParaRPr>
          </a:p>
        </p:txBody>
      </p:sp>
      <p:pic>
        <p:nvPicPr>
          <p:cNvPr id="3074" name="Picture 2" descr="D:\Мои документы\2.1САЙТ14.09.11\МО педагогов\МО инн.яз\Участие в фотоконкурсах издательства Макмиллан\през\We study English with Macmillan. Полёт за знаниями, 5 А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643050"/>
            <a:ext cx="6429420" cy="4822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45</Words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Издательство «MACMILLAN» объявило о фотоконкурсах:    I learn English with Macmillan.  I teach English with Macmillan. Конкурсы проходят до 1 декабря. Голосуем за нашу гимназию  на Facebook! Адрес сайта: www.macmillan.ru </vt:lpstr>
      <vt:lpstr>I learn English with Macmillan.             Строим свой Big Ben, 5 Б</vt:lpstr>
      <vt:lpstr>We study English with Macmillan. В очередь за знаниями, 5А </vt:lpstr>
      <vt:lpstr>We study English with Macmillan. Полёт за знаниями, 5 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</cp:revision>
  <dcterms:modified xsi:type="dcterms:W3CDTF">2011-12-09T07:18:37Z</dcterms:modified>
</cp:coreProperties>
</file>