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36" autoAdjust="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+mn-lt"/>
                <a:cs typeface="Gautami" pitchFamily="2"/>
              </a:rPr>
              <a:t>Результаты экзаменов </a:t>
            </a:r>
            <a:r>
              <a:rPr lang="ru-RU" b="1" dirty="0" err="1" smtClean="0">
                <a:latin typeface="+mn-lt"/>
                <a:cs typeface="Gautami" pitchFamily="2"/>
              </a:rPr>
              <a:t>Кэмбриджского</a:t>
            </a:r>
            <a:r>
              <a:rPr lang="ru-RU" b="1" dirty="0" smtClean="0">
                <a:latin typeface="+mn-lt"/>
                <a:cs typeface="Gautami" pitchFamily="2"/>
              </a:rPr>
              <a:t> университета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100" b="1" dirty="0" smtClean="0"/>
              <a:t>Учитель: Козлова Людмила Анатольевна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YLE STARTERS</a:t>
            </a:r>
            <a:endParaRPr lang="ru-RU" dirty="0" smtClean="0"/>
          </a:p>
          <a:p>
            <a:pPr lvl="0"/>
            <a:r>
              <a:rPr lang="ru-RU" dirty="0" smtClean="0"/>
              <a:t>Барышникова А.</a:t>
            </a:r>
          </a:p>
          <a:p>
            <a:pPr lvl="0"/>
            <a:r>
              <a:rPr lang="ru-RU" dirty="0" smtClean="0"/>
              <a:t>Егорова А.</a:t>
            </a:r>
          </a:p>
          <a:p>
            <a:pPr lvl="0"/>
            <a:r>
              <a:rPr lang="ru-RU" b="1" dirty="0" smtClean="0"/>
              <a:t>Кремнева В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Касимова</a:t>
            </a:r>
            <a:r>
              <a:rPr lang="ru-RU" dirty="0" smtClean="0"/>
              <a:t> И.</a:t>
            </a:r>
          </a:p>
          <a:p>
            <a:pPr lvl="0"/>
            <a:r>
              <a:rPr lang="ru-RU" b="1" dirty="0" smtClean="0"/>
              <a:t>Назимова В.</a:t>
            </a:r>
            <a:endParaRPr lang="ru-RU" dirty="0" smtClean="0"/>
          </a:p>
          <a:p>
            <a:pPr lvl="0"/>
            <a:r>
              <a:rPr lang="ru-RU" dirty="0" smtClean="0"/>
              <a:t>Панасюк И.</a:t>
            </a:r>
          </a:p>
          <a:p>
            <a:pPr lvl="0"/>
            <a:r>
              <a:rPr lang="ru-RU" dirty="0" err="1" smtClean="0"/>
              <a:t>Скарин</a:t>
            </a:r>
            <a:r>
              <a:rPr lang="ru-RU" dirty="0" smtClean="0"/>
              <a:t> А.</a:t>
            </a:r>
          </a:p>
          <a:p>
            <a:pPr lvl="0"/>
            <a:r>
              <a:rPr lang="ru-RU" b="1" dirty="0" smtClean="0"/>
              <a:t>Черемухина 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100" b="1" dirty="0" smtClean="0"/>
              <a:t>Учитель: Кухарь Зоя Михайловна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58204" cy="4983179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 smtClean="0"/>
              <a:t>YLE STARTERS</a:t>
            </a:r>
            <a:endParaRPr lang="ru-RU" dirty="0" smtClean="0"/>
          </a:p>
          <a:p>
            <a:pPr lvl="0"/>
            <a:r>
              <a:rPr lang="ru-RU" dirty="0" smtClean="0"/>
              <a:t>Андреева Н.</a:t>
            </a:r>
          </a:p>
          <a:p>
            <a:pPr lvl="0"/>
            <a:r>
              <a:rPr lang="ru-RU" dirty="0" err="1" smtClean="0"/>
              <a:t>Губайдулин</a:t>
            </a:r>
            <a:r>
              <a:rPr lang="ru-RU" dirty="0" smtClean="0"/>
              <a:t> В.</a:t>
            </a:r>
          </a:p>
          <a:p>
            <a:pPr>
              <a:buNone/>
            </a:pPr>
            <a:r>
              <a:rPr lang="en-US" b="1" dirty="0" smtClean="0"/>
              <a:t>YLE MOVER</a:t>
            </a:r>
            <a:endParaRPr lang="ru-RU" dirty="0" smtClean="0"/>
          </a:p>
          <a:p>
            <a:pPr lvl="0"/>
            <a:r>
              <a:rPr lang="ru-RU" b="1" dirty="0" err="1" smtClean="0"/>
              <a:t>Губайдулин</a:t>
            </a:r>
            <a:r>
              <a:rPr lang="ru-RU" b="1" dirty="0" smtClean="0"/>
              <a:t> В.</a:t>
            </a:r>
            <a:endParaRPr lang="ru-RU" dirty="0" smtClean="0"/>
          </a:p>
          <a:p>
            <a:pPr lvl="0"/>
            <a:r>
              <a:rPr lang="ru-RU" b="1" dirty="0" smtClean="0"/>
              <a:t>Грачева А.</a:t>
            </a:r>
            <a:endParaRPr lang="ru-RU" dirty="0" smtClean="0"/>
          </a:p>
          <a:p>
            <a:pPr lvl="0"/>
            <a:r>
              <a:rPr lang="ru-RU" b="1" dirty="0" smtClean="0"/>
              <a:t>Ермохина К.</a:t>
            </a:r>
            <a:endParaRPr lang="ru-RU" dirty="0" smtClean="0"/>
          </a:p>
          <a:p>
            <a:pPr lvl="0"/>
            <a:r>
              <a:rPr lang="ru-RU" b="1" dirty="0" smtClean="0"/>
              <a:t>Карский Г.</a:t>
            </a:r>
            <a:endParaRPr lang="ru-RU" dirty="0" smtClean="0"/>
          </a:p>
          <a:p>
            <a:pPr lvl="0"/>
            <a:r>
              <a:rPr lang="ru-RU" b="1" dirty="0" smtClean="0"/>
              <a:t>Шатунов С.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ru-RU" b="1" dirty="0" smtClean="0"/>
              <a:t>КЕТ</a:t>
            </a:r>
            <a:endParaRPr lang="ru-RU" dirty="0" smtClean="0"/>
          </a:p>
          <a:p>
            <a:pPr lvl="0"/>
            <a:r>
              <a:rPr lang="ru-RU" dirty="0" err="1" smtClean="0"/>
              <a:t>Измоденов</a:t>
            </a:r>
            <a:r>
              <a:rPr lang="ru-RU" dirty="0" smtClean="0"/>
              <a:t> Д.</a:t>
            </a:r>
          </a:p>
          <a:p>
            <a:pPr lvl="0"/>
            <a:r>
              <a:rPr lang="ru-RU" dirty="0" err="1" smtClean="0"/>
              <a:t>Жлудова</a:t>
            </a:r>
            <a:r>
              <a:rPr lang="ru-RU" dirty="0" smtClean="0"/>
              <a:t> Я.</a:t>
            </a:r>
          </a:p>
          <a:p>
            <a:pPr lvl="0"/>
            <a:r>
              <a:rPr lang="ru-RU" dirty="0" err="1" smtClean="0"/>
              <a:t>Крупин</a:t>
            </a:r>
            <a:r>
              <a:rPr lang="ru-RU" dirty="0" smtClean="0"/>
              <a:t> М.</a:t>
            </a:r>
          </a:p>
          <a:p>
            <a:pPr lvl="0"/>
            <a:r>
              <a:rPr lang="ru-RU" dirty="0" smtClean="0"/>
              <a:t>Матвеева Н.</a:t>
            </a:r>
          </a:p>
          <a:p>
            <a:pPr lvl="0"/>
            <a:r>
              <a:rPr lang="ru-RU" b="1" dirty="0" err="1" smtClean="0"/>
              <a:t>Бамбурова</a:t>
            </a:r>
            <a:r>
              <a:rPr lang="ru-RU" b="1" dirty="0" smtClean="0"/>
              <a:t> С.</a:t>
            </a:r>
            <a:endParaRPr lang="ru-RU" dirty="0" smtClean="0"/>
          </a:p>
          <a:p>
            <a:pPr lvl="0"/>
            <a:r>
              <a:rPr lang="ru-RU" dirty="0" smtClean="0"/>
              <a:t>Зверев М.</a:t>
            </a:r>
          </a:p>
          <a:p>
            <a:pPr lvl="0"/>
            <a:r>
              <a:rPr lang="ru-RU" dirty="0" err="1" smtClean="0"/>
              <a:t>Супруненко</a:t>
            </a:r>
            <a:r>
              <a:rPr lang="ru-RU" dirty="0" smtClean="0"/>
              <a:t> М.</a:t>
            </a:r>
          </a:p>
          <a:p>
            <a:pPr lvl="0"/>
            <a:r>
              <a:rPr lang="ru-RU" dirty="0" err="1" smtClean="0"/>
              <a:t>Тарикова</a:t>
            </a:r>
            <a:r>
              <a:rPr lang="ru-RU" dirty="0" smtClean="0"/>
              <a:t> К.</a:t>
            </a:r>
          </a:p>
          <a:p>
            <a:endParaRPr lang="ru-RU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1285860"/>
            <a:ext cx="3929090" cy="4793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100" b="1" dirty="0" smtClean="0"/>
              <a:t>Учитель: </a:t>
            </a:r>
            <a:r>
              <a:rPr lang="ru-RU" sz="3100" b="1" dirty="0" err="1" smtClean="0"/>
              <a:t>Шикова</a:t>
            </a:r>
            <a:r>
              <a:rPr lang="ru-RU" sz="3100" b="1" dirty="0" smtClean="0"/>
              <a:t> Элла Валерьевна</a:t>
            </a: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YLE MOVER</a:t>
            </a:r>
            <a:endParaRPr lang="ru-RU" dirty="0" smtClean="0"/>
          </a:p>
          <a:p>
            <a:pPr lvl="0"/>
            <a:r>
              <a:rPr lang="ru-RU" dirty="0" smtClean="0"/>
              <a:t>Баранова Н.</a:t>
            </a:r>
          </a:p>
          <a:p>
            <a:pPr lvl="0"/>
            <a:r>
              <a:rPr lang="ru-RU" dirty="0" err="1" smtClean="0"/>
              <a:t>Кучерук</a:t>
            </a:r>
            <a:r>
              <a:rPr lang="ru-RU" dirty="0" smtClean="0"/>
              <a:t> Д.</a:t>
            </a:r>
          </a:p>
          <a:p>
            <a:pPr lvl="0"/>
            <a:r>
              <a:rPr lang="ru-RU" dirty="0" err="1" smtClean="0"/>
              <a:t>Мощев</a:t>
            </a:r>
            <a:r>
              <a:rPr lang="ru-RU" dirty="0" smtClean="0"/>
              <a:t> А.</a:t>
            </a:r>
          </a:p>
          <a:p>
            <a:pPr lvl="0"/>
            <a:r>
              <a:rPr lang="ru-RU" dirty="0" smtClean="0"/>
              <a:t>Морозов А.</a:t>
            </a:r>
          </a:p>
          <a:p>
            <a:pPr lvl="0"/>
            <a:r>
              <a:rPr lang="ru-RU" dirty="0" err="1" smtClean="0"/>
              <a:t>Леонович</a:t>
            </a:r>
            <a:r>
              <a:rPr lang="ru-RU" dirty="0" smtClean="0"/>
              <a:t> Е.</a:t>
            </a:r>
          </a:p>
          <a:p>
            <a:pPr lvl="0"/>
            <a:r>
              <a:rPr lang="ru-RU" dirty="0" smtClean="0"/>
              <a:t>Романовская В.</a:t>
            </a:r>
          </a:p>
          <a:p>
            <a:pPr lvl="0"/>
            <a:r>
              <a:rPr lang="ru-RU" dirty="0" smtClean="0"/>
              <a:t>Плешкова Е.</a:t>
            </a:r>
          </a:p>
          <a:p>
            <a:pPr lvl="0"/>
            <a:r>
              <a:rPr lang="ru-RU" dirty="0" smtClean="0"/>
              <a:t>Ульянова О.</a:t>
            </a:r>
          </a:p>
          <a:p>
            <a:pPr lvl="0"/>
            <a:r>
              <a:rPr lang="ru-RU" dirty="0" smtClean="0"/>
              <a:t>Черепанова 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100" b="1" dirty="0" smtClean="0"/>
              <a:t>Учитель: Мансурова Наталья </a:t>
            </a:r>
            <a:r>
              <a:rPr lang="ru-RU" sz="3100" b="1" dirty="0" err="1" smtClean="0"/>
              <a:t>Зиноновна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b="1" dirty="0" smtClean="0"/>
              <a:t>YLE FLYER</a:t>
            </a:r>
            <a:endParaRPr lang="ru-RU" sz="2800" dirty="0" smtClean="0"/>
          </a:p>
          <a:p>
            <a:pPr lvl="0"/>
            <a:r>
              <a:rPr lang="ru-RU" sz="2000" dirty="0" err="1" smtClean="0"/>
              <a:t>Граматчикова</a:t>
            </a:r>
            <a:r>
              <a:rPr lang="ru-RU" sz="2000" dirty="0" smtClean="0"/>
              <a:t> К.</a:t>
            </a:r>
          </a:p>
          <a:p>
            <a:pPr lvl="0"/>
            <a:r>
              <a:rPr lang="ru-RU" sz="2000" dirty="0" smtClean="0"/>
              <a:t>Скуратова А.</a:t>
            </a:r>
          </a:p>
          <a:p>
            <a:pPr lvl="0"/>
            <a:r>
              <a:rPr lang="ru-RU" sz="2000" dirty="0" err="1" smtClean="0"/>
              <a:t>Буравлева</a:t>
            </a:r>
            <a:r>
              <a:rPr lang="ru-RU" sz="2000" dirty="0" smtClean="0"/>
              <a:t> А.</a:t>
            </a:r>
          </a:p>
          <a:p>
            <a:pPr lvl="0"/>
            <a:r>
              <a:rPr lang="ru-RU" sz="2000" dirty="0" smtClean="0"/>
              <a:t>Балашова Е.</a:t>
            </a:r>
          </a:p>
          <a:p>
            <a:pPr lvl="0"/>
            <a:r>
              <a:rPr lang="ru-RU" sz="2000" dirty="0" err="1" smtClean="0"/>
              <a:t>Масный</a:t>
            </a:r>
            <a:r>
              <a:rPr lang="ru-RU" sz="2000" dirty="0" smtClean="0"/>
              <a:t> Д.</a:t>
            </a:r>
          </a:p>
          <a:p>
            <a:pPr lvl="0"/>
            <a:r>
              <a:rPr lang="ru-RU" sz="2000" dirty="0" smtClean="0"/>
              <a:t>Гальперин К.</a:t>
            </a:r>
          </a:p>
          <a:p>
            <a:pPr lvl="0"/>
            <a:r>
              <a:rPr lang="ru-RU" sz="2000" dirty="0" smtClean="0"/>
              <a:t>Ефремова В.</a:t>
            </a:r>
          </a:p>
          <a:p>
            <a:pPr lvl="0"/>
            <a:r>
              <a:rPr lang="ru-RU" sz="2000" dirty="0" smtClean="0"/>
              <a:t>Терентьев А.</a:t>
            </a:r>
          </a:p>
          <a:p>
            <a:pPr algn="ctr">
              <a:buNone/>
            </a:pPr>
            <a:r>
              <a:rPr lang="ru-RU" sz="3000" b="1" dirty="0" smtClean="0"/>
              <a:t>Учитель: </a:t>
            </a:r>
            <a:r>
              <a:rPr lang="ru-RU" sz="3000" b="1" dirty="0" err="1" smtClean="0"/>
              <a:t>Авхадиева</a:t>
            </a:r>
            <a:r>
              <a:rPr lang="ru-RU" sz="3000" b="1" dirty="0" smtClean="0"/>
              <a:t> Зоя </a:t>
            </a:r>
            <a:r>
              <a:rPr lang="ru-RU" sz="3000" b="1" dirty="0" err="1" smtClean="0"/>
              <a:t>Закиевна</a:t>
            </a:r>
            <a:endParaRPr lang="ru-RU" sz="3000" b="1" dirty="0" smtClean="0"/>
          </a:p>
          <a:p>
            <a:pPr>
              <a:buNone/>
            </a:pPr>
            <a:r>
              <a:rPr lang="ru-RU" b="1" dirty="0" smtClean="0"/>
              <a:t>КЕТ</a:t>
            </a:r>
            <a:endParaRPr lang="ru-RU" dirty="0" smtClean="0"/>
          </a:p>
          <a:p>
            <a:pPr lvl="0"/>
            <a:r>
              <a:rPr lang="ru-RU" sz="2200" b="1" dirty="0" smtClean="0"/>
              <a:t>Павлова В.</a:t>
            </a:r>
            <a:endParaRPr lang="ru-RU" sz="2200" dirty="0" smtClean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150</Words>
  <PresentationFormat>Экран (4:3)</PresentationFormat>
  <Paragraphs>54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Результаты экзаменов Кэмбриджского университета </vt:lpstr>
      <vt:lpstr>Учитель: Козлова Людмила Анатольевна </vt:lpstr>
      <vt:lpstr> Учитель: Кухарь Зоя Михайловна </vt:lpstr>
      <vt:lpstr> Учитель: Шикова Элла Валерьевна </vt:lpstr>
      <vt:lpstr> Учитель: Мансурова Наталья Зиноновна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экзаменов Кэмбриджского университета </dc:title>
  <cp:lastModifiedBy>user</cp:lastModifiedBy>
  <cp:revision>2</cp:revision>
  <dcterms:modified xsi:type="dcterms:W3CDTF">2011-12-08T09:27:20Z</dcterms:modified>
</cp:coreProperties>
</file>