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ADDA"/>
    <a:srgbClr val="FE1A1A"/>
    <a:srgbClr val="FB338D"/>
    <a:srgbClr val="FF66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Box 16"/>
          <p:cNvSpPr txBox="1"/>
          <p:nvPr/>
        </p:nvSpPr>
        <p:spPr>
          <a:xfrm>
            <a:off x="0" y="1772816"/>
            <a:ext cx="4893712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Drink it from a goblet,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Drink it from a cup.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Drink it when you`re sitting down,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Or when you`re standing up.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Drink it when you`re very big,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Or very, very small.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But drink it when you`re thirty,</a:t>
            </a:r>
          </a:p>
          <a:p>
            <a:pPr algn="ctr"/>
            <a:r>
              <a:rPr lang="en-US" sz="2800" dirty="0" smtClean="0">
                <a:solidFill>
                  <a:srgbClr val="FB338D"/>
                </a:solidFill>
                <a:latin typeface="Curlz MT" pitchFamily="82" charset="0"/>
              </a:rPr>
              <a:t>And then it`s best of all!</a:t>
            </a:r>
            <a:endParaRPr lang="ru-RU" sz="2800" dirty="0">
              <a:solidFill>
                <a:srgbClr val="FB338D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860032" y="1700808"/>
            <a:ext cx="4283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Пить воду можно из бокала,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А можно и из кружки!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Пить можно как на стуле,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Так на своих ногах!</a:t>
            </a:r>
            <a:endParaRPr lang="en-US" sz="2400" i="1" dirty="0" smtClean="0">
              <a:solidFill>
                <a:srgbClr val="FB338D"/>
              </a:solidFill>
              <a:latin typeface="Algerian" pitchFamily="82" charset="0"/>
            </a:endParaRP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Пить когда ты великан 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Или лилипутик.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Пейте воду! Пейте воду!</a:t>
            </a:r>
          </a:p>
          <a:p>
            <a:pPr algn="ctr"/>
            <a:r>
              <a:rPr lang="ru-RU" sz="2400" i="1" dirty="0" smtClean="0">
                <a:solidFill>
                  <a:srgbClr val="FB338D"/>
                </a:solidFill>
                <a:latin typeface="Book Antiqua" pitchFamily="18" charset="0"/>
              </a:rPr>
              <a:t>Вода ничем не вредит!</a:t>
            </a:r>
            <a:endParaRPr lang="ru-RU" sz="2400" i="1" dirty="0">
              <a:solidFill>
                <a:srgbClr val="FB338D"/>
              </a:solidFill>
              <a:latin typeface="Book Antiqua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300192" y="4869160"/>
            <a:ext cx="17968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>
                <a:solidFill>
                  <a:srgbClr val="FB338D"/>
                </a:solidFill>
              </a:rPr>
              <a:t>Семкова Мария</a:t>
            </a:r>
            <a:endParaRPr lang="ru-RU" dirty="0">
              <a:solidFill>
                <a:srgbClr val="FB338D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907704" y="5301208"/>
            <a:ext cx="114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B338D"/>
                </a:solidFill>
              </a:rPr>
              <a:t>Clive Riche</a:t>
            </a:r>
            <a:endParaRPr lang="ru-RU" dirty="0">
              <a:solidFill>
                <a:srgbClr val="FB338D"/>
              </a:solidFill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1259632" y="332656"/>
            <a:ext cx="6607771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dirty="0" smtClean="0">
                <a:solidFill>
                  <a:srgbClr val="F1ADDA"/>
                </a:solidFill>
                <a:latin typeface="French Script MT" pitchFamily="66" charset="0"/>
              </a:rPr>
              <a:t>Water when you`re thirsty</a:t>
            </a:r>
            <a:endParaRPr lang="ru-RU" sz="6600" dirty="0">
              <a:solidFill>
                <a:srgbClr val="F1ADDA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праведливость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101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VIENNA XP</cp:lastModifiedBy>
  <cp:revision>16</cp:revision>
  <dcterms:modified xsi:type="dcterms:W3CDTF">2011-12-08T16:22:54Z</dcterms:modified>
</cp:coreProperties>
</file>