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99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410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56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801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37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1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605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580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84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3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456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6AA18-033C-4D8C-9860-88919D1C23D1}" type="datetimeFigureOut">
              <a:rPr lang="ru-RU" smtClean="0"/>
              <a:t>30.04.2015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D8329-EDA9-4B8B-A7DC-27A955D8A0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45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397" y="731024"/>
            <a:ext cx="3259200" cy="1561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0" y="3493750"/>
            <a:ext cx="79928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МО учителей гуманитарного цикла МАУО Гимназии № 104 поддерживает инициативу Самарской областной детской библиотеки и принимает участие в акции «Читаем детям о войне». Инициативу ГБУК «СОДБ» поддержали 75 регионов РФ, в том числе Республика Крым. В Акции примут участие более 3 000 детских учреждений различной ведомственной подчиненности из 4 стран: РФ, Республики Беларусь, Республики Казахстан и Украины.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40697" y="2819256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Акция состоится 7 мая в 11 часов</a:t>
            </a:r>
            <a:endParaRPr lang="ru-RU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9787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74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Б. Ситникова</dc:creator>
  <cp:lastModifiedBy>Татьяна Александровна Федотенкова</cp:lastModifiedBy>
  <cp:revision>3</cp:revision>
  <dcterms:created xsi:type="dcterms:W3CDTF">2015-04-28T10:45:15Z</dcterms:created>
  <dcterms:modified xsi:type="dcterms:W3CDTF">2015-04-30T05:31:06Z</dcterms:modified>
</cp:coreProperties>
</file>