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71" r:id="rId3"/>
    <p:sldId id="258" r:id="rId4"/>
    <p:sldId id="259" r:id="rId5"/>
    <p:sldId id="260" r:id="rId6"/>
    <p:sldId id="256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225C1E-7544-4562-8B5A-9DD45AB17FE1}" type="datetimeFigureOut">
              <a:rPr lang="ru-RU" smtClean="0"/>
              <a:t>10.03.2012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D02A34-16B0-4DFF-9506-D6B3DD5AE1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3571876"/>
            <a:ext cx="63583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Полезные свойства яблока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yablo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28604"/>
            <a:ext cx="2643206" cy="3057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2643182"/>
            <a:ext cx="5786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Употребление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яблок оберегает нашу сердечнососудистую систему от инфарктов и инсультов.</a:t>
            </a:r>
          </a:p>
        </p:txBody>
      </p:sp>
      <p:pic>
        <p:nvPicPr>
          <p:cNvPr id="3" name="Рисунок 2" descr="apple_heart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14818"/>
            <a:ext cx="2357454" cy="2357454"/>
          </a:xfrm>
          <a:prstGeom prst="rect">
            <a:avLst/>
          </a:prstGeom>
        </p:spPr>
      </p:pic>
      <p:pic>
        <p:nvPicPr>
          <p:cNvPr id="4" name="Рисунок 3" descr="Heart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300039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5472010_51513202_Untitled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929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Яблоко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, вероятно, самый распространенный фрукт на столах наших с вами соотечественников, и ведь не зря, яблоко весьма полезный продукт, употребление которого всем строго рекомендуется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endParaRPr lang="ru-RU" sz="2200" dirty="0">
              <a:solidFill>
                <a:schemeClr val="bg2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	Яблоко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один из самых древних плодов,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известных человечеству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, по оценкам ученых, яблоки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были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тогда, когда еще не было человека в современном понятии.</a:t>
            </a:r>
          </a:p>
          <a:p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 </a:t>
            </a:r>
          </a:p>
          <a:p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	Яблоки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собираются в каждом саду и на каждом огороде нашей страны, это крайне простой и неприхотливый для выращивания плод, что не умаляет его значительные полезные свойства. </a:t>
            </a:r>
            <a:endParaRPr lang="ru-RU" sz="2200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2200" dirty="0">
              <a:latin typeface="Monotype Corsiva" pitchFamily="66" charset="0"/>
              <a:cs typeface="Times New Roman" pitchFamily="18" charset="0"/>
            </a:endParaRPr>
          </a:p>
          <a:p>
            <a:endParaRPr lang="ru-RU" sz="2200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Так</a:t>
            </a:r>
            <a:r>
              <a:rPr lang="ru-RU" sz="5400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 чем же 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полезны яблоки</a:t>
            </a:r>
            <a:r>
              <a:rPr lang="ru-RU" sz="5400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000108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	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яблоке содержится большое количество витаминов, прежде всего, витамин A, витамин C, витамин B1.</a:t>
            </a:r>
          </a:p>
        </p:txBody>
      </p:sp>
      <p:pic>
        <p:nvPicPr>
          <p:cNvPr id="6" name="Рисунок 5" descr="sk-bukva-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74" y="3143248"/>
            <a:ext cx="2524132" cy="2524132"/>
          </a:xfrm>
          <a:prstGeom prst="rect">
            <a:avLst/>
          </a:prstGeom>
        </p:spPr>
      </p:pic>
      <p:pic>
        <p:nvPicPr>
          <p:cNvPr id="7" name="Рисунок 6" descr="vitamin_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4572008"/>
            <a:ext cx="2143140" cy="2143140"/>
          </a:xfrm>
          <a:prstGeom prst="rect">
            <a:avLst/>
          </a:prstGeom>
        </p:spPr>
      </p:pic>
      <p:pic>
        <p:nvPicPr>
          <p:cNvPr id="8" name="Рисунок 7" descr="vitamin-b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3429000"/>
            <a:ext cx="2171707" cy="1833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14422"/>
            <a:ext cx="75724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Яблоко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содержит большое количество микроэлементов, в том числе, железо, кальций, калий, магний и многие другие.</a:t>
            </a:r>
          </a:p>
        </p:txBody>
      </p:sp>
      <p:pic>
        <p:nvPicPr>
          <p:cNvPr id="3" name="Рисунок 2" descr="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357562"/>
            <a:ext cx="2252344" cy="1428760"/>
          </a:xfrm>
          <a:prstGeom prst="rect">
            <a:avLst/>
          </a:prstGeom>
        </p:spPr>
      </p:pic>
      <p:pic>
        <p:nvPicPr>
          <p:cNvPr id="4" name="Рисунок 3" descr="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5141347"/>
            <a:ext cx="2143140" cy="1359487"/>
          </a:xfrm>
          <a:prstGeom prst="rect">
            <a:avLst/>
          </a:prstGeom>
        </p:spPr>
      </p:pic>
      <p:pic>
        <p:nvPicPr>
          <p:cNvPr id="5" name="Рисунок 4" descr="sk-bukva-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5000636"/>
            <a:ext cx="2071702" cy="1314171"/>
          </a:xfrm>
          <a:prstGeom prst="rect">
            <a:avLst/>
          </a:prstGeom>
        </p:spPr>
      </p:pic>
      <p:pic>
        <p:nvPicPr>
          <p:cNvPr id="6" name="Рисунок 5" descr="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3286124"/>
            <a:ext cx="1189656" cy="1323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285860"/>
            <a:ext cx="7635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Яблоки богаты органическими кислотами.</a:t>
            </a:r>
          </a:p>
        </p:txBody>
      </p:sp>
      <p:pic>
        <p:nvPicPr>
          <p:cNvPr id="3" name="Рисунок 2" descr="m-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9" y="3109806"/>
            <a:ext cx="5000660" cy="3367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068" y="4714884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Яблоки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получили широкую известность как средство понижающее уровень холестерина в крови.</a:t>
            </a:r>
          </a:p>
        </p:txBody>
      </p:sp>
      <p:pic>
        <p:nvPicPr>
          <p:cNvPr id="6" name="Рисунок 5" descr="1283999408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1900238" cy="1900238"/>
          </a:xfrm>
          <a:prstGeom prst="rect">
            <a:avLst/>
          </a:prstGeom>
        </p:spPr>
      </p:pic>
      <p:pic>
        <p:nvPicPr>
          <p:cNvPr id="7" name="Рисунок 6" descr="cholesterol_plaq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304" y="0"/>
            <a:ext cx="2915695" cy="2071678"/>
          </a:xfrm>
          <a:prstGeom prst="rect">
            <a:avLst/>
          </a:prstGeom>
        </p:spPr>
      </p:pic>
      <p:pic>
        <p:nvPicPr>
          <p:cNvPr id="8" name="Рисунок 7" descr="app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1500174"/>
            <a:ext cx="2795590" cy="2795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7643834" cy="285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Яблоки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являются отличным диетическим продуктом, благодаря наличию большого количества пищевых волокон, полезным свойствам и высокой питательной ценности.</a:t>
            </a:r>
          </a:p>
        </p:txBody>
      </p:sp>
      <p:pic>
        <p:nvPicPr>
          <p:cNvPr id="4" name="Рисунок 3" descr="6329966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786190"/>
            <a:ext cx="3743340" cy="2807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Регулярное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употребление яблок снижает риск возникновения и развития онкологических заболеваний.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928802"/>
            <a:ext cx="7215238" cy="1747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Яблоки прекрасно помогают при различных расстройствах желудочно-кишечного тракта.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127951337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119554"/>
            <a:ext cx="2500330" cy="2500330"/>
          </a:xfrm>
          <a:prstGeom prst="rect">
            <a:avLst/>
          </a:prstGeom>
        </p:spPr>
      </p:pic>
      <p:pic>
        <p:nvPicPr>
          <p:cNvPr id="5" name="Рисунок 4" descr="Filter1y3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429000"/>
            <a:ext cx="1214446" cy="1584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20" y="107154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	Яблоко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отличное средство для повышения защитных сил организма.</a:t>
            </a:r>
          </a:p>
        </p:txBody>
      </p:sp>
      <p:pic>
        <p:nvPicPr>
          <p:cNvPr id="4" name="Рисунок 3" descr="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86058"/>
            <a:ext cx="3557439" cy="2928958"/>
          </a:xfrm>
          <a:prstGeom prst="rect">
            <a:avLst/>
          </a:prstGeom>
        </p:spPr>
      </p:pic>
      <p:pic>
        <p:nvPicPr>
          <p:cNvPr id="5" name="Рисунок 4" descr="1302616178_12-1024x6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209" y="4286256"/>
            <a:ext cx="3857616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8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6</cp:revision>
  <dcterms:created xsi:type="dcterms:W3CDTF">2012-03-10T15:44:28Z</dcterms:created>
  <dcterms:modified xsi:type="dcterms:W3CDTF">2012-03-10T16:39:47Z</dcterms:modified>
</cp:coreProperties>
</file>