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7" r:id="rId2"/>
    <p:sldId id="271" r:id="rId3"/>
    <p:sldId id="258" r:id="rId4"/>
    <p:sldId id="259" r:id="rId5"/>
    <p:sldId id="260" r:id="rId6"/>
    <p:sldId id="256" r:id="rId7"/>
    <p:sldId id="261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54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225C1E-7544-4562-8B5A-9DD45AB17FE1}" type="datetimeFigureOut">
              <a:rPr lang="ru-RU" smtClean="0"/>
              <a:t>10.03.2012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02A34-16B0-4DFF-9506-D6B3DD5AE16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225C1E-7544-4562-8B5A-9DD45AB17FE1}" type="datetimeFigureOut">
              <a:rPr lang="ru-RU" smtClean="0"/>
              <a:t>10.03.2012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02A34-16B0-4DFF-9506-D6B3DD5AE1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225C1E-7544-4562-8B5A-9DD45AB17FE1}" type="datetimeFigureOut">
              <a:rPr lang="ru-RU" smtClean="0"/>
              <a:t>10.03.2012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02A34-16B0-4DFF-9506-D6B3DD5AE1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225C1E-7544-4562-8B5A-9DD45AB17FE1}" type="datetimeFigureOut">
              <a:rPr lang="ru-RU" smtClean="0"/>
              <a:t>10.03.2012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02A34-16B0-4DFF-9506-D6B3DD5AE1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225C1E-7544-4562-8B5A-9DD45AB17FE1}" type="datetimeFigureOut">
              <a:rPr lang="ru-RU" smtClean="0"/>
              <a:t>10.03.2012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02A34-16B0-4DFF-9506-D6B3DD5AE16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225C1E-7544-4562-8B5A-9DD45AB17FE1}" type="datetimeFigureOut">
              <a:rPr lang="ru-RU" smtClean="0"/>
              <a:t>10.03.2012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02A34-16B0-4DFF-9506-D6B3DD5AE1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225C1E-7544-4562-8B5A-9DD45AB17FE1}" type="datetimeFigureOut">
              <a:rPr lang="ru-RU" smtClean="0"/>
              <a:t>10.03.2012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02A34-16B0-4DFF-9506-D6B3DD5AE1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225C1E-7544-4562-8B5A-9DD45AB17FE1}" type="datetimeFigureOut">
              <a:rPr lang="ru-RU" smtClean="0"/>
              <a:t>10.03.2012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02A34-16B0-4DFF-9506-D6B3DD5AE1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225C1E-7544-4562-8B5A-9DD45AB17FE1}" type="datetimeFigureOut">
              <a:rPr lang="ru-RU" smtClean="0"/>
              <a:t>10.03.2012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02A34-16B0-4DFF-9506-D6B3DD5AE16C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225C1E-7544-4562-8B5A-9DD45AB17FE1}" type="datetimeFigureOut">
              <a:rPr lang="ru-RU" smtClean="0"/>
              <a:t>10.03.2012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02A34-16B0-4DFF-9506-D6B3DD5AE1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225C1E-7544-4562-8B5A-9DD45AB17FE1}" type="datetimeFigureOut">
              <a:rPr lang="ru-RU" smtClean="0"/>
              <a:t>10.03.2012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D02A34-16B0-4DFF-9506-D6B3DD5AE16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F225C1E-7544-4562-8B5A-9DD45AB17FE1}" type="datetimeFigureOut">
              <a:rPr lang="ru-RU" smtClean="0"/>
              <a:t>10.03.2012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2D02A34-16B0-4DFF-9506-D6B3DD5AE16C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14" y="3571876"/>
            <a:ext cx="635831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Полезные свойства яблока</a:t>
            </a:r>
            <a:endParaRPr lang="ru-RU" sz="5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Рисунок 3" descr="yablok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32" y="428604"/>
            <a:ext cx="2643206" cy="30573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57554" y="2643182"/>
            <a:ext cx="57864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	Употребление </a:t>
            </a:r>
            <a:r>
              <a:rPr lang="ru-RU" sz="3600" dirty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яблок оберегает нашу сердечнососудистую систему от инфарктов и инсультов.</a:t>
            </a:r>
          </a:p>
        </p:txBody>
      </p:sp>
      <p:pic>
        <p:nvPicPr>
          <p:cNvPr id="3" name="Рисунок 2" descr="apple_heart_bi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4214818"/>
            <a:ext cx="2357454" cy="2357454"/>
          </a:xfrm>
          <a:prstGeom prst="rect">
            <a:avLst/>
          </a:prstGeom>
        </p:spPr>
      </p:pic>
      <p:pic>
        <p:nvPicPr>
          <p:cNvPr id="4" name="Рисунок 3" descr="Heart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290" y="0"/>
            <a:ext cx="3000396" cy="30003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65472010_51513202_Untitled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571480"/>
            <a:ext cx="792961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Monotype Corsiva" pitchFamily="66" charset="0"/>
                <a:cs typeface="Times New Roman" pitchFamily="18" charset="0"/>
              </a:rPr>
              <a:t>	</a:t>
            </a:r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Яблоко</a:t>
            </a:r>
            <a:r>
              <a:rPr lang="ru-RU" sz="2200" dirty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, вероятно, самый распространенный фрукт на столах наших с вами соотечественников, и ведь не зря, яблоко весьма полезный продукт, употребление которого всем строго рекомендуется</a:t>
            </a:r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.</a:t>
            </a:r>
          </a:p>
          <a:p>
            <a:endParaRPr lang="ru-RU" sz="2200" dirty="0">
              <a:solidFill>
                <a:schemeClr val="bg2">
                  <a:lumMod val="50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  <a:p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	Яблоко </a:t>
            </a:r>
            <a:r>
              <a:rPr lang="ru-RU" sz="2200" dirty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один из самых древних плодов, </a:t>
            </a:r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известных человечеству</a:t>
            </a:r>
            <a:r>
              <a:rPr lang="ru-RU" sz="2200" dirty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, по оценкам ученых, яблоки </a:t>
            </a:r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были </a:t>
            </a:r>
            <a:r>
              <a:rPr lang="ru-RU" sz="2200" dirty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тогда, когда еще не было человека в современном понятии.</a:t>
            </a:r>
          </a:p>
          <a:p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200" dirty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 </a:t>
            </a:r>
          </a:p>
          <a:p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	Яблоки </a:t>
            </a:r>
            <a:r>
              <a:rPr lang="ru-RU" sz="2200" dirty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собираются в каждом саду и на каждом огороде нашей страны, это крайне простой и неприхотливый для выращивания плод, что не умаляет его значительные полезные свойства. </a:t>
            </a:r>
            <a:endParaRPr lang="ru-RU" sz="2200" dirty="0" smtClean="0">
              <a:solidFill>
                <a:schemeClr val="bg2">
                  <a:lumMod val="50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  <a:p>
            <a:endParaRPr lang="ru-RU" sz="2200" dirty="0">
              <a:latin typeface="Monotype Corsiva" pitchFamily="66" charset="0"/>
              <a:cs typeface="Times New Roman" pitchFamily="18" charset="0"/>
            </a:endParaRPr>
          </a:p>
          <a:p>
            <a:endParaRPr lang="ru-RU" sz="2200" dirty="0" smtClean="0">
              <a:latin typeface="Monotype Corsiva" pitchFamily="66" charset="0"/>
              <a:cs typeface="Times New Roman" pitchFamily="18" charset="0"/>
            </a:endParaRPr>
          </a:p>
          <a:p>
            <a:r>
              <a:rPr lang="ru-RU" sz="5400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Так</a:t>
            </a:r>
            <a:r>
              <a:rPr lang="ru-RU" sz="5400" dirty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 чем же </a:t>
            </a:r>
            <a:r>
              <a:rPr lang="ru-RU" sz="5400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полезны яблоки</a:t>
            </a:r>
            <a:r>
              <a:rPr lang="ru-RU" sz="5400" dirty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000108"/>
            <a:ext cx="70009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Monotype Corsiva" pitchFamily="66" charset="0"/>
              </a:rPr>
              <a:t>	</a:t>
            </a:r>
            <a:r>
              <a:rPr lang="ru-RU" sz="36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В </a:t>
            </a:r>
            <a:r>
              <a:rPr lang="ru-RU" sz="3600" dirty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яблоке содержится большое количество витаминов, прежде всего, витамин A, витамин C, витамин B1.</a:t>
            </a:r>
          </a:p>
        </p:txBody>
      </p:sp>
      <p:pic>
        <p:nvPicPr>
          <p:cNvPr id="6" name="Рисунок 5" descr="sk-bukva-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174" y="3143248"/>
            <a:ext cx="2524132" cy="2524132"/>
          </a:xfrm>
          <a:prstGeom prst="rect">
            <a:avLst/>
          </a:prstGeom>
        </p:spPr>
      </p:pic>
      <p:pic>
        <p:nvPicPr>
          <p:cNvPr id="7" name="Рисунок 6" descr="vitamin_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934" y="4572008"/>
            <a:ext cx="2143140" cy="2143140"/>
          </a:xfrm>
          <a:prstGeom prst="rect">
            <a:avLst/>
          </a:prstGeom>
        </p:spPr>
      </p:pic>
      <p:pic>
        <p:nvPicPr>
          <p:cNvPr id="8" name="Рисунок 7" descr="vitamin-b1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5140" y="3429000"/>
            <a:ext cx="2171707" cy="1833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1214422"/>
            <a:ext cx="75724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	Яблоко </a:t>
            </a:r>
            <a:r>
              <a:rPr lang="ru-RU" sz="3600" dirty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содержит большое количество микроэлементов, в том числе, железо, кальций, калий, магний и многие другие.</a:t>
            </a:r>
          </a:p>
        </p:txBody>
      </p:sp>
      <p:pic>
        <p:nvPicPr>
          <p:cNvPr id="3" name="Рисунок 2" descr="c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3357562"/>
            <a:ext cx="2252344" cy="1428760"/>
          </a:xfrm>
          <a:prstGeom prst="rect">
            <a:avLst/>
          </a:prstGeom>
        </p:spPr>
      </p:pic>
      <p:pic>
        <p:nvPicPr>
          <p:cNvPr id="4" name="Рисунок 3" descr="f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8794" y="5141347"/>
            <a:ext cx="2143140" cy="1359487"/>
          </a:xfrm>
          <a:prstGeom prst="rect">
            <a:avLst/>
          </a:prstGeom>
        </p:spPr>
      </p:pic>
      <p:pic>
        <p:nvPicPr>
          <p:cNvPr id="5" name="Рисунок 4" descr="sk-bukva-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6578" y="5000636"/>
            <a:ext cx="2071702" cy="1314171"/>
          </a:xfrm>
          <a:prstGeom prst="rect">
            <a:avLst/>
          </a:prstGeom>
        </p:spPr>
      </p:pic>
      <p:pic>
        <p:nvPicPr>
          <p:cNvPr id="6" name="Рисунок 5" descr="K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8" y="3286124"/>
            <a:ext cx="1189656" cy="13239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1285860"/>
            <a:ext cx="76354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Яблоки богаты органическими кислотами.</a:t>
            </a:r>
          </a:p>
        </p:txBody>
      </p:sp>
      <p:pic>
        <p:nvPicPr>
          <p:cNvPr id="3" name="Рисунок 2" descr="m-app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69" y="3109806"/>
            <a:ext cx="5000660" cy="33672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00068" y="4714884"/>
            <a:ext cx="81439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 </a:t>
            </a:r>
            <a:r>
              <a:rPr lang="ru-RU" sz="36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	Яблоки </a:t>
            </a:r>
            <a:r>
              <a:rPr lang="ru-RU" sz="3600" dirty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получили широкую известность как средство понижающее уровень холестерина в крови.</a:t>
            </a:r>
          </a:p>
        </p:txBody>
      </p:sp>
      <p:pic>
        <p:nvPicPr>
          <p:cNvPr id="6" name="Рисунок 5" descr="1283999408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0"/>
            <a:ext cx="1900238" cy="1900238"/>
          </a:xfrm>
          <a:prstGeom prst="rect">
            <a:avLst/>
          </a:prstGeom>
        </p:spPr>
      </p:pic>
      <p:pic>
        <p:nvPicPr>
          <p:cNvPr id="7" name="Рисунок 6" descr="cholesterol_plaqu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8304" y="0"/>
            <a:ext cx="2915695" cy="2071678"/>
          </a:xfrm>
          <a:prstGeom prst="rect">
            <a:avLst/>
          </a:prstGeom>
        </p:spPr>
      </p:pic>
      <p:pic>
        <p:nvPicPr>
          <p:cNvPr id="8" name="Рисунок 7" descr="app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554" y="1500174"/>
            <a:ext cx="2795590" cy="2795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66" y="714356"/>
            <a:ext cx="7643834" cy="2857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 </a:t>
            </a:r>
            <a:r>
              <a:rPr lang="ru-RU" sz="36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	Яблоки </a:t>
            </a:r>
            <a:r>
              <a:rPr lang="ru-RU" sz="3600" dirty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являются отличным диетическим продуктом, благодаря наличию большого количества пищевых волокон, полезным свойствам и высокой питательной ценности.</a:t>
            </a:r>
          </a:p>
        </p:txBody>
      </p:sp>
      <p:pic>
        <p:nvPicPr>
          <p:cNvPr id="4" name="Рисунок 3" descr="6329966-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4" y="3786190"/>
            <a:ext cx="3743340" cy="28075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604" y="214290"/>
            <a:ext cx="69294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	Регулярное </a:t>
            </a:r>
            <a:r>
              <a:rPr lang="ru-RU" sz="3600" dirty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употребление яблок снижает риск возникновения и развития онкологических заболеваний.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71604" y="1928802"/>
            <a:ext cx="7215238" cy="1747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	Яблоки прекрасно помогают при различных расстройствах желудочно-кишечного тракта.</a:t>
            </a:r>
            <a:endParaRPr lang="ru-RU" sz="3600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4" name="Рисунок 3" descr="1279513375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4119554"/>
            <a:ext cx="2500330" cy="2500330"/>
          </a:xfrm>
          <a:prstGeom prst="rect">
            <a:avLst/>
          </a:prstGeom>
        </p:spPr>
      </p:pic>
      <p:pic>
        <p:nvPicPr>
          <p:cNvPr id="5" name="Рисунок 4" descr="Filter1y3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86512" y="3429000"/>
            <a:ext cx="1214446" cy="15847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20" y="1071546"/>
            <a:ext cx="78581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	Яблоко </a:t>
            </a:r>
            <a:r>
              <a:rPr lang="ru-RU" sz="3600" dirty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отличное средство для повышения защитных сил организма.</a:t>
            </a:r>
          </a:p>
        </p:txBody>
      </p:sp>
      <p:pic>
        <p:nvPicPr>
          <p:cNvPr id="4" name="Рисунок 3" descr="1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2786058"/>
            <a:ext cx="3557439" cy="2928958"/>
          </a:xfrm>
          <a:prstGeom prst="rect">
            <a:avLst/>
          </a:prstGeom>
        </p:spPr>
      </p:pic>
      <p:pic>
        <p:nvPicPr>
          <p:cNvPr id="5" name="Рисунок 4" descr="1302616178_12-1024x68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209" y="4286256"/>
            <a:ext cx="3857616" cy="25717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55</TotalTime>
  <Words>8</Words>
  <Application>Microsoft Office PowerPoint</Application>
  <PresentationFormat>Экран (4:3)</PresentationFormat>
  <Paragraphs>18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Полина</dc:creator>
  <cp:lastModifiedBy>Полина</cp:lastModifiedBy>
  <cp:revision>6</cp:revision>
  <dcterms:created xsi:type="dcterms:W3CDTF">2012-03-10T15:44:28Z</dcterms:created>
  <dcterms:modified xsi:type="dcterms:W3CDTF">2012-03-10T16:39:47Z</dcterms:modified>
</cp:coreProperties>
</file>